
<file path=[Content_Types].xml><?xml version="1.0" encoding="utf-8"?>
<Types xmlns="http://schemas.openxmlformats.org/package/2006/content-types">
  <Default Extension="jfif" ContentType="image/jpeg"/>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34" r:id="rId2"/>
    <p:sldId id="335" r:id="rId3"/>
    <p:sldId id="336" r:id="rId4"/>
    <p:sldId id="337" r:id="rId5"/>
    <p:sldId id="274" r:id="rId6"/>
    <p:sldId id="275" r:id="rId7"/>
    <p:sldId id="276" r:id="rId8"/>
    <p:sldId id="277" r:id="rId9"/>
    <p:sldId id="278" r:id="rId10"/>
    <p:sldId id="338" r:id="rId11"/>
    <p:sldId id="308" r:id="rId12"/>
    <p:sldId id="309" r:id="rId13"/>
    <p:sldId id="310" r:id="rId14"/>
    <p:sldId id="311" r:id="rId15"/>
    <p:sldId id="312" r:id="rId16"/>
    <p:sldId id="339" r:id="rId17"/>
    <p:sldId id="314" r:id="rId18"/>
    <p:sldId id="315" r:id="rId19"/>
    <p:sldId id="316" r:id="rId20"/>
    <p:sldId id="317" r:id="rId21"/>
    <p:sldId id="318" r:id="rId22"/>
    <p:sldId id="340" r:id="rId23"/>
    <p:sldId id="320" r:id="rId24"/>
    <p:sldId id="321" r:id="rId25"/>
    <p:sldId id="322" r:id="rId26"/>
    <p:sldId id="323" r:id="rId27"/>
    <p:sldId id="324" r:id="rId28"/>
    <p:sldId id="341" r:id="rId29"/>
    <p:sldId id="326" r:id="rId30"/>
    <p:sldId id="327" r:id="rId31"/>
    <p:sldId id="328" r:id="rId32"/>
    <p:sldId id="329" r:id="rId33"/>
    <p:sldId id="330" r:id="rId34"/>
    <p:sldId id="342"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421"/>
    <a:srgbClr val="1F2531"/>
    <a:srgbClr val="7D922F"/>
    <a:srgbClr val="009589"/>
    <a:srgbClr val="006470"/>
    <a:srgbClr val="D80E2B"/>
    <a:srgbClr val="00B0F0"/>
    <a:srgbClr val="FFC000"/>
    <a:srgbClr val="FF8486"/>
    <a:srgbClr val="4EC1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howGuides="1">
      <p:cViewPr varScale="1">
        <p:scale>
          <a:sx n="90" d="100"/>
          <a:sy n="90" d="100"/>
        </p:scale>
        <p:origin x="96" y="720"/>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列2</c:v>
                </c:pt>
              </c:strCache>
            </c:strRef>
          </c:tx>
          <c:spPr>
            <a:solidFill>
              <a:schemeClr val="bg1">
                <a:lumMod val="85000"/>
              </a:schemeClr>
            </a:solidFill>
          </c:spPr>
          <c:dPt>
            <c:idx val="0"/>
            <c:bubble3D val="0"/>
            <c:spPr>
              <a:solidFill>
                <a:srgbClr val="F08421"/>
              </a:solidFill>
              <a:ln w="19050">
                <a:solidFill>
                  <a:srgbClr val="009589"/>
                </a:solidFill>
              </a:ln>
              <a:effectLst/>
            </c:spPr>
            <c:extLst xmlns:c16r2="http://schemas.microsoft.com/office/drawing/2015/06/chart">
              <c:ext xmlns:c16="http://schemas.microsoft.com/office/drawing/2014/chart" uri="{C3380CC4-5D6E-409C-BE32-E72D297353CC}">
                <c16:uniqueId val="{00000001-976B-492F-A21F-CE4E0BC866EC}"/>
              </c:ext>
            </c:extLst>
          </c:dPt>
          <c:dPt>
            <c:idx val="1"/>
            <c:bubble3D val="0"/>
            <c:spPr>
              <a:solidFill>
                <a:schemeClr val="bg1">
                  <a:lumMod val="8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976B-492F-A21F-CE4E0BC866EC}"/>
              </c:ext>
            </c:extLst>
          </c:dPt>
          <c:cat>
            <c:strRef>
              <c:f>Sheet1!$A$2:$A$3</c:f>
              <c:strCache>
                <c:ptCount val="2"/>
                <c:pt idx="0">
                  <c:v>A</c:v>
                </c:pt>
                <c:pt idx="1">
                  <c:v>第二季度</c:v>
                </c:pt>
              </c:strCache>
            </c:strRef>
          </c:cat>
          <c:val>
            <c:numRef>
              <c:f>Sheet1!$B$2:$B$3</c:f>
              <c:numCache>
                <c:formatCode>General</c:formatCode>
                <c:ptCount val="2"/>
                <c:pt idx="0">
                  <c:v>25</c:v>
                </c:pt>
                <c:pt idx="1">
                  <c:v>75</c:v>
                </c:pt>
              </c:numCache>
            </c:numRef>
          </c:val>
          <c:extLst xmlns:c16r2="http://schemas.microsoft.com/office/drawing/2015/06/chart">
            <c:ext xmlns:c16="http://schemas.microsoft.com/office/drawing/2014/chart" uri="{C3380CC4-5D6E-409C-BE32-E72D297353CC}">
              <c16:uniqueId val="{00000004-976B-492F-A21F-CE4E0BC866EC}"/>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latin typeface="Century Gothic" panose="020B0502020202020204" pitchFamily="34" charset="0"/>
          <a:ea typeface="思源黑体 CN Normal" panose="020B0400000000000000" pitchFamily="34" charset="-122"/>
          <a:sym typeface="Century Gothic" panose="020B0502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列2</c:v>
                </c:pt>
              </c:strCache>
            </c:strRef>
          </c:tx>
          <c:spPr>
            <a:solidFill>
              <a:schemeClr val="bg1">
                <a:lumMod val="85000"/>
              </a:schemeClr>
            </a:solidFill>
          </c:spPr>
          <c:dPt>
            <c:idx val="0"/>
            <c:bubble3D val="0"/>
            <c:spPr>
              <a:solidFill>
                <a:srgbClr val="F08421"/>
              </a:solidFill>
              <a:ln w="19050">
                <a:solidFill>
                  <a:schemeClr val="lt1"/>
                </a:solidFill>
              </a:ln>
              <a:effectLst/>
            </c:spPr>
            <c:extLst xmlns:c16r2="http://schemas.microsoft.com/office/drawing/2015/06/chart">
              <c:ext xmlns:c16="http://schemas.microsoft.com/office/drawing/2014/chart" uri="{C3380CC4-5D6E-409C-BE32-E72D297353CC}">
                <c16:uniqueId val="{00000001-ADCE-4610-B8E2-21401F522008}"/>
              </c:ext>
            </c:extLst>
          </c:dPt>
          <c:dPt>
            <c:idx val="1"/>
            <c:bubble3D val="0"/>
            <c:spPr>
              <a:solidFill>
                <a:schemeClr val="bg1">
                  <a:lumMod val="8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ADCE-4610-B8E2-21401F522008}"/>
              </c:ext>
            </c:extLst>
          </c:dPt>
          <c:cat>
            <c:strRef>
              <c:f>Sheet1!$A$2:$A$3</c:f>
              <c:strCache>
                <c:ptCount val="2"/>
                <c:pt idx="0">
                  <c:v>A</c:v>
                </c:pt>
                <c:pt idx="1">
                  <c:v>B</c:v>
                </c:pt>
              </c:strCache>
            </c:strRef>
          </c:cat>
          <c:val>
            <c:numRef>
              <c:f>Sheet1!$B$2:$B$3</c:f>
              <c:numCache>
                <c:formatCode>General</c:formatCode>
                <c:ptCount val="2"/>
                <c:pt idx="0">
                  <c:v>50</c:v>
                </c:pt>
                <c:pt idx="1">
                  <c:v>50</c:v>
                </c:pt>
              </c:numCache>
            </c:numRef>
          </c:val>
          <c:extLst xmlns:c16r2="http://schemas.microsoft.com/office/drawing/2015/06/chart">
            <c:ext xmlns:c16="http://schemas.microsoft.com/office/drawing/2014/chart" uri="{C3380CC4-5D6E-409C-BE32-E72D297353CC}">
              <c16:uniqueId val="{00000004-ADCE-4610-B8E2-21401F522008}"/>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latin typeface="Century Gothic" panose="020B0502020202020204" pitchFamily="34" charset="0"/>
          <a:ea typeface="思源黑体 CN Normal" panose="020B0400000000000000" pitchFamily="34" charset="-122"/>
          <a:sym typeface="Century Gothic" panose="020B0502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E6263-E92B-4D7C-ADAC-28134C543306}" type="datetimeFigureOut">
              <a:rPr lang="zh-CN" altLang="en-US" smtClean="0"/>
              <a:t>2019/6/20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87685-9BF2-4C1E-8233-411FC1472B72}" type="slidenum">
              <a:rPr lang="zh-CN" altLang="en-US" smtClean="0"/>
              <a:t>‹#›</a:t>
            </a:fld>
            <a:endParaRPr lang="zh-CN" altLang="en-US"/>
          </a:p>
        </p:txBody>
      </p:sp>
    </p:spTree>
    <p:extLst>
      <p:ext uri="{BB962C8B-B14F-4D97-AF65-F5344CB8AC3E}">
        <p14:creationId xmlns:p14="http://schemas.microsoft.com/office/powerpoint/2010/main" val="1783667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987685-9BF2-4C1E-8233-411FC1472B72}" type="slidenum">
              <a:rPr lang="zh-CN" altLang="en-US" smtClean="0"/>
              <a:t>1</a:t>
            </a:fld>
            <a:endParaRPr lang="zh-CN" altLang="en-US"/>
          </a:p>
        </p:txBody>
      </p:sp>
    </p:spTree>
    <p:extLst>
      <p:ext uri="{BB962C8B-B14F-4D97-AF65-F5344CB8AC3E}">
        <p14:creationId xmlns:p14="http://schemas.microsoft.com/office/powerpoint/2010/main" val="2327285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10</a:t>
            </a:fld>
            <a:endParaRPr lang="zh-CN" altLang="en-US"/>
          </a:p>
        </p:txBody>
      </p:sp>
    </p:spTree>
    <p:extLst>
      <p:ext uri="{BB962C8B-B14F-4D97-AF65-F5344CB8AC3E}">
        <p14:creationId xmlns:p14="http://schemas.microsoft.com/office/powerpoint/2010/main" val="4202059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11</a:t>
            </a:fld>
            <a:endParaRPr lang="zh-CN" altLang="en-US"/>
          </a:p>
        </p:txBody>
      </p:sp>
    </p:spTree>
    <p:extLst>
      <p:ext uri="{BB962C8B-B14F-4D97-AF65-F5344CB8AC3E}">
        <p14:creationId xmlns:p14="http://schemas.microsoft.com/office/powerpoint/2010/main" val="330053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12</a:t>
            </a:fld>
            <a:endParaRPr lang="zh-CN" altLang="en-US"/>
          </a:p>
        </p:txBody>
      </p:sp>
    </p:spTree>
    <p:extLst>
      <p:ext uri="{BB962C8B-B14F-4D97-AF65-F5344CB8AC3E}">
        <p14:creationId xmlns:p14="http://schemas.microsoft.com/office/powerpoint/2010/main" val="3051727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13</a:t>
            </a:fld>
            <a:endParaRPr lang="zh-CN" altLang="en-US"/>
          </a:p>
        </p:txBody>
      </p:sp>
    </p:spTree>
    <p:extLst>
      <p:ext uri="{BB962C8B-B14F-4D97-AF65-F5344CB8AC3E}">
        <p14:creationId xmlns:p14="http://schemas.microsoft.com/office/powerpoint/2010/main" val="262661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14</a:t>
            </a:fld>
            <a:endParaRPr lang="zh-CN" altLang="en-US"/>
          </a:p>
        </p:txBody>
      </p:sp>
    </p:spTree>
    <p:extLst>
      <p:ext uri="{BB962C8B-B14F-4D97-AF65-F5344CB8AC3E}">
        <p14:creationId xmlns:p14="http://schemas.microsoft.com/office/powerpoint/2010/main" val="2753494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15</a:t>
            </a:fld>
            <a:endParaRPr lang="zh-CN" altLang="en-US"/>
          </a:p>
        </p:txBody>
      </p:sp>
    </p:spTree>
    <p:extLst>
      <p:ext uri="{BB962C8B-B14F-4D97-AF65-F5344CB8AC3E}">
        <p14:creationId xmlns:p14="http://schemas.microsoft.com/office/powerpoint/2010/main" val="3776565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16</a:t>
            </a:fld>
            <a:endParaRPr lang="zh-CN" altLang="en-US"/>
          </a:p>
        </p:txBody>
      </p:sp>
    </p:spTree>
    <p:extLst>
      <p:ext uri="{BB962C8B-B14F-4D97-AF65-F5344CB8AC3E}">
        <p14:creationId xmlns:p14="http://schemas.microsoft.com/office/powerpoint/2010/main" val="1453237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17</a:t>
            </a:fld>
            <a:endParaRPr lang="zh-CN" altLang="en-US"/>
          </a:p>
        </p:txBody>
      </p:sp>
    </p:spTree>
    <p:extLst>
      <p:ext uri="{BB962C8B-B14F-4D97-AF65-F5344CB8AC3E}">
        <p14:creationId xmlns:p14="http://schemas.microsoft.com/office/powerpoint/2010/main" val="3123986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18</a:t>
            </a:fld>
            <a:endParaRPr lang="zh-CN" altLang="en-US"/>
          </a:p>
        </p:txBody>
      </p:sp>
    </p:spTree>
    <p:extLst>
      <p:ext uri="{BB962C8B-B14F-4D97-AF65-F5344CB8AC3E}">
        <p14:creationId xmlns:p14="http://schemas.microsoft.com/office/powerpoint/2010/main" val="3791286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19</a:t>
            </a:fld>
            <a:endParaRPr lang="zh-CN" altLang="en-US"/>
          </a:p>
        </p:txBody>
      </p:sp>
    </p:spTree>
    <p:extLst>
      <p:ext uri="{BB962C8B-B14F-4D97-AF65-F5344CB8AC3E}">
        <p14:creationId xmlns:p14="http://schemas.microsoft.com/office/powerpoint/2010/main" val="1246256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2</a:t>
            </a:fld>
            <a:endParaRPr lang="zh-CN" altLang="en-US"/>
          </a:p>
        </p:txBody>
      </p:sp>
    </p:spTree>
    <p:extLst>
      <p:ext uri="{BB962C8B-B14F-4D97-AF65-F5344CB8AC3E}">
        <p14:creationId xmlns:p14="http://schemas.microsoft.com/office/powerpoint/2010/main" val="3407192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20</a:t>
            </a:fld>
            <a:endParaRPr lang="zh-CN" altLang="en-US"/>
          </a:p>
        </p:txBody>
      </p:sp>
    </p:spTree>
    <p:extLst>
      <p:ext uri="{BB962C8B-B14F-4D97-AF65-F5344CB8AC3E}">
        <p14:creationId xmlns:p14="http://schemas.microsoft.com/office/powerpoint/2010/main" val="1220174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21</a:t>
            </a:fld>
            <a:endParaRPr lang="zh-CN" altLang="en-US"/>
          </a:p>
        </p:txBody>
      </p:sp>
    </p:spTree>
    <p:extLst>
      <p:ext uri="{BB962C8B-B14F-4D97-AF65-F5344CB8AC3E}">
        <p14:creationId xmlns:p14="http://schemas.microsoft.com/office/powerpoint/2010/main" val="1973304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22</a:t>
            </a:fld>
            <a:endParaRPr lang="zh-CN" altLang="en-US"/>
          </a:p>
        </p:txBody>
      </p:sp>
    </p:spTree>
    <p:extLst>
      <p:ext uri="{BB962C8B-B14F-4D97-AF65-F5344CB8AC3E}">
        <p14:creationId xmlns:p14="http://schemas.microsoft.com/office/powerpoint/2010/main" val="3069557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23</a:t>
            </a:fld>
            <a:endParaRPr lang="zh-CN" altLang="en-US"/>
          </a:p>
        </p:txBody>
      </p:sp>
    </p:spTree>
    <p:extLst>
      <p:ext uri="{BB962C8B-B14F-4D97-AF65-F5344CB8AC3E}">
        <p14:creationId xmlns:p14="http://schemas.microsoft.com/office/powerpoint/2010/main" val="80905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24</a:t>
            </a:fld>
            <a:endParaRPr lang="zh-CN" altLang="en-US"/>
          </a:p>
        </p:txBody>
      </p:sp>
    </p:spTree>
    <p:extLst>
      <p:ext uri="{BB962C8B-B14F-4D97-AF65-F5344CB8AC3E}">
        <p14:creationId xmlns:p14="http://schemas.microsoft.com/office/powerpoint/2010/main" val="1890736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25</a:t>
            </a:fld>
            <a:endParaRPr lang="zh-CN" altLang="en-US"/>
          </a:p>
        </p:txBody>
      </p:sp>
    </p:spTree>
    <p:extLst>
      <p:ext uri="{BB962C8B-B14F-4D97-AF65-F5344CB8AC3E}">
        <p14:creationId xmlns:p14="http://schemas.microsoft.com/office/powerpoint/2010/main" val="510368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26</a:t>
            </a:fld>
            <a:endParaRPr lang="zh-CN" altLang="en-US"/>
          </a:p>
        </p:txBody>
      </p:sp>
    </p:spTree>
    <p:extLst>
      <p:ext uri="{BB962C8B-B14F-4D97-AF65-F5344CB8AC3E}">
        <p14:creationId xmlns:p14="http://schemas.microsoft.com/office/powerpoint/2010/main" val="339485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27</a:t>
            </a:fld>
            <a:endParaRPr lang="zh-CN" altLang="en-US"/>
          </a:p>
        </p:txBody>
      </p:sp>
    </p:spTree>
    <p:extLst>
      <p:ext uri="{BB962C8B-B14F-4D97-AF65-F5344CB8AC3E}">
        <p14:creationId xmlns:p14="http://schemas.microsoft.com/office/powerpoint/2010/main" val="99577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28</a:t>
            </a:fld>
            <a:endParaRPr lang="zh-CN" altLang="en-US"/>
          </a:p>
        </p:txBody>
      </p:sp>
    </p:spTree>
    <p:extLst>
      <p:ext uri="{BB962C8B-B14F-4D97-AF65-F5344CB8AC3E}">
        <p14:creationId xmlns:p14="http://schemas.microsoft.com/office/powerpoint/2010/main" val="867288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29</a:t>
            </a:fld>
            <a:endParaRPr lang="zh-CN" altLang="en-US"/>
          </a:p>
        </p:txBody>
      </p:sp>
    </p:spTree>
    <p:extLst>
      <p:ext uri="{BB962C8B-B14F-4D97-AF65-F5344CB8AC3E}">
        <p14:creationId xmlns:p14="http://schemas.microsoft.com/office/powerpoint/2010/main" val="1392993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3</a:t>
            </a:fld>
            <a:endParaRPr lang="zh-CN" altLang="en-US"/>
          </a:p>
        </p:txBody>
      </p:sp>
    </p:spTree>
    <p:extLst>
      <p:ext uri="{BB962C8B-B14F-4D97-AF65-F5344CB8AC3E}">
        <p14:creationId xmlns:p14="http://schemas.microsoft.com/office/powerpoint/2010/main" val="1900740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30</a:t>
            </a:fld>
            <a:endParaRPr lang="zh-CN" altLang="en-US"/>
          </a:p>
        </p:txBody>
      </p:sp>
    </p:spTree>
    <p:extLst>
      <p:ext uri="{BB962C8B-B14F-4D97-AF65-F5344CB8AC3E}">
        <p14:creationId xmlns:p14="http://schemas.microsoft.com/office/powerpoint/2010/main" val="2400468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31</a:t>
            </a:fld>
            <a:endParaRPr lang="zh-CN" altLang="en-US"/>
          </a:p>
        </p:txBody>
      </p:sp>
    </p:spTree>
    <p:extLst>
      <p:ext uri="{BB962C8B-B14F-4D97-AF65-F5344CB8AC3E}">
        <p14:creationId xmlns:p14="http://schemas.microsoft.com/office/powerpoint/2010/main" val="2575393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32</a:t>
            </a:fld>
            <a:endParaRPr lang="zh-CN" altLang="en-US"/>
          </a:p>
        </p:txBody>
      </p:sp>
    </p:spTree>
    <p:extLst>
      <p:ext uri="{BB962C8B-B14F-4D97-AF65-F5344CB8AC3E}">
        <p14:creationId xmlns:p14="http://schemas.microsoft.com/office/powerpoint/2010/main" val="3646821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33</a:t>
            </a:fld>
            <a:endParaRPr lang="zh-CN" altLang="en-US"/>
          </a:p>
        </p:txBody>
      </p:sp>
    </p:spTree>
    <p:extLst>
      <p:ext uri="{BB962C8B-B14F-4D97-AF65-F5344CB8AC3E}">
        <p14:creationId xmlns:p14="http://schemas.microsoft.com/office/powerpoint/2010/main" val="743208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987685-9BF2-4C1E-8233-411FC1472B72}" type="slidenum">
              <a:rPr lang="zh-CN" altLang="en-US" smtClean="0"/>
              <a:t>34</a:t>
            </a:fld>
            <a:endParaRPr lang="zh-CN" altLang="en-US"/>
          </a:p>
        </p:txBody>
      </p:sp>
    </p:spTree>
    <p:extLst>
      <p:ext uri="{BB962C8B-B14F-4D97-AF65-F5344CB8AC3E}">
        <p14:creationId xmlns:p14="http://schemas.microsoft.com/office/powerpoint/2010/main" val="12531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4</a:t>
            </a:fld>
            <a:endParaRPr lang="zh-CN" altLang="en-US"/>
          </a:p>
        </p:txBody>
      </p:sp>
    </p:spTree>
    <p:extLst>
      <p:ext uri="{BB962C8B-B14F-4D97-AF65-F5344CB8AC3E}">
        <p14:creationId xmlns:p14="http://schemas.microsoft.com/office/powerpoint/2010/main" val="218435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5</a:t>
            </a:fld>
            <a:endParaRPr lang="zh-CN" altLang="en-US"/>
          </a:p>
        </p:txBody>
      </p:sp>
    </p:spTree>
    <p:extLst>
      <p:ext uri="{BB962C8B-B14F-4D97-AF65-F5344CB8AC3E}">
        <p14:creationId xmlns:p14="http://schemas.microsoft.com/office/powerpoint/2010/main" val="1500127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6</a:t>
            </a:fld>
            <a:endParaRPr lang="zh-CN" altLang="en-US"/>
          </a:p>
        </p:txBody>
      </p:sp>
    </p:spTree>
    <p:extLst>
      <p:ext uri="{BB962C8B-B14F-4D97-AF65-F5344CB8AC3E}">
        <p14:creationId xmlns:p14="http://schemas.microsoft.com/office/powerpoint/2010/main" val="1908561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7</a:t>
            </a:fld>
            <a:endParaRPr lang="zh-CN" altLang="en-US"/>
          </a:p>
        </p:txBody>
      </p:sp>
    </p:spTree>
    <p:extLst>
      <p:ext uri="{BB962C8B-B14F-4D97-AF65-F5344CB8AC3E}">
        <p14:creationId xmlns:p14="http://schemas.microsoft.com/office/powerpoint/2010/main" val="117862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8</a:t>
            </a:fld>
            <a:endParaRPr lang="zh-CN" altLang="en-US"/>
          </a:p>
        </p:txBody>
      </p:sp>
    </p:spTree>
    <p:extLst>
      <p:ext uri="{BB962C8B-B14F-4D97-AF65-F5344CB8AC3E}">
        <p14:creationId xmlns:p14="http://schemas.microsoft.com/office/powerpoint/2010/main" val="146885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987685-9BF2-4C1E-8233-411FC1472B72}" type="slidenum">
              <a:rPr lang="zh-CN" altLang="en-US" smtClean="0"/>
              <a:t>9</a:t>
            </a:fld>
            <a:endParaRPr lang="zh-CN" altLang="en-US"/>
          </a:p>
        </p:txBody>
      </p:sp>
    </p:spTree>
    <p:extLst>
      <p:ext uri="{BB962C8B-B14F-4D97-AF65-F5344CB8AC3E}">
        <p14:creationId xmlns:p14="http://schemas.microsoft.com/office/powerpoint/2010/main" val="3842873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583290"/>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924418"/>
      </p:ext>
    </p:extLst>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2.jpeg"/><Relationship Id="rId5" Type="http://schemas.openxmlformats.org/officeDocument/2006/relationships/chart" Target="../charts/char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0.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notesSlide" Target="../notesSlides/notesSlide2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1.xml"/><Relationship Id="rId5" Type="http://schemas.openxmlformats.org/officeDocument/2006/relationships/tags" Target="../tags/tag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notesSlide" Target="../notesSlides/notesSlide30.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42.jpg"/><Relationship Id="rId4" Type="http://schemas.openxmlformats.org/officeDocument/2006/relationships/image" Target="../media/image41.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tags" Target="../tags/tag37.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5" Type="http://schemas.openxmlformats.org/officeDocument/2006/relationships/notesSlide" Target="../notesSlides/notesSlide33.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emf"/><Relationship Id="rId9" Type="http://schemas.openxmlformats.org/officeDocument/2006/relationships/image" Target="../media/image15.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3052916"/>
            <a:ext cx="10058400" cy="3805084"/>
          </a:xfrm>
          <a:prstGeom prst="rtTriangl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flipH="1">
            <a:off x="0" y="2877476"/>
            <a:ext cx="6199322" cy="2636227"/>
          </a:xfrm>
          <a:custGeom>
            <a:avLst/>
            <a:gdLst>
              <a:gd name="connsiteX0" fmla="*/ 6199322 w 6199322"/>
              <a:gd name="connsiteY0" fmla="*/ 0 h 2636227"/>
              <a:gd name="connsiteX1" fmla="*/ 0 w 6199322"/>
              <a:gd name="connsiteY1" fmla="*/ 2358493 h 2636227"/>
              <a:gd name="connsiteX2" fmla="*/ 0 w 6199322"/>
              <a:gd name="connsiteY2" fmla="*/ 2636227 h 2636227"/>
              <a:gd name="connsiteX3" fmla="*/ 6199322 w 6199322"/>
              <a:gd name="connsiteY3" fmla="*/ 277734 h 2636227"/>
            </a:gdLst>
            <a:ahLst/>
            <a:cxnLst>
              <a:cxn ang="0">
                <a:pos x="connsiteX0" y="connsiteY0"/>
              </a:cxn>
              <a:cxn ang="0">
                <a:pos x="connsiteX1" y="connsiteY1"/>
              </a:cxn>
              <a:cxn ang="0">
                <a:pos x="connsiteX2" y="connsiteY2"/>
              </a:cxn>
              <a:cxn ang="0">
                <a:pos x="connsiteX3" y="connsiteY3"/>
              </a:cxn>
            </a:cxnLst>
            <a:rect l="l" t="t" r="r" b="b"/>
            <a:pathLst>
              <a:path w="6199322" h="2636227">
                <a:moveTo>
                  <a:pt x="6199322" y="0"/>
                </a:moveTo>
                <a:lnTo>
                  <a:pt x="0" y="2358493"/>
                </a:lnTo>
                <a:lnTo>
                  <a:pt x="0" y="2636227"/>
                </a:lnTo>
                <a:lnTo>
                  <a:pt x="6199322" y="277734"/>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flipH="1">
            <a:off x="6367221" y="5339123"/>
            <a:ext cx="3992383" cy="1518877"/>
          </a:xfrm>
          <a:custGeom>
            <a:avLst/>
            <a:gdLst>
              <a:gd name="connsiteX0" fmla="*/ 3992383 w 3992383"/>
              <a:gd name="connsiteY0" fmla="*/ 0 h 1518877"/>
              <a:gd name="connsiteX1" fmla="*/ 0 w 3992383"/>
              <a:gd name="connsiteY1" fmla="*/ 1518877 h 1518877"/>
              <a:gd name="connsiteX2" fmla="*/ 730026 w 3992383"/>
              <a:gd name="connsiteY2" fmla="*/ 1518877 h 1518877"/>
              <a:gd name="connsiteX3" fmla="*/ 3992383 w 3992383"/>
              <a:gd name="connsiteY3" fmla="*/ 277734 h 1518877"/>
            </a:gdLst>
            <a:ahLst/>
            <a:cxnLst>
              <a:cxn ang="0">
                <a:pos x="connsiteX0" y="connsiteY0"/>
              </a:cxn>
              <a:cxn ang="0">
                <a:pos x="connsiteX1" y="connsiteY1"/>
              </a:cxn>
              <a:cxn ang="0">
                <a:pos x="connsiteX2" y="connsiteY2"/>
              </a:cxn>
              <a:cxn ang="0">
                <a:pos x="connsiteX3" y="connsiteY3"/>
              </a:cxn>
            </a:cxnLst>
            <a:rect l="l" t="t" r="r" b="b"/>
            <a:pathLst>
              <a:path w="3992383" h="1518877">
                <a:moveTo>
                  <a:pt x="3992383" y="0"/>
                </a:moveTo>
                <a:lnTo>
                  <a:pt x="0" y="1518877"/>
                </a:lnTo>
                <a:lnTo>
                  <a:pt x="730026" y="1518877"/>
                </a:lnTo>
                <a:lnTo>
                  <a:pt x="3992383" y="277734"/>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flipH="1">
            <a:off x="0" y="1970129"/>
            <a:ext cx="2841654" cy="1990135"/>
          </a:xfrm>
          <a:custGeom>
            <a:avLst/>
            <a:gdLst>
              <a:gd name="connsiteX0" fmla="*/ 2841654 w 2841654"/>
              <a:gd name="connsiteY0" fmla="*/ 0 h 1990135"/>
              <a:gd name="connsiteX1" fmla="*/ 0 w 2841654"/>
              <a:gd name="connsiteY1" fmla="*/ 1081090 h 1990135"/>
              <a:gd name="connsiteX2" fmla="*/ 0 w 2841654"/>
              <a:gd name="connsiteY2" fmla="*/ 1990135 h 1990135"/>
              <a:gd name="connsiteX3" fmla="*/ 2841654 w 2841654"/>
              <a:gd name="connsiteY3" fmla="*/ 909045 h 1990135"/>
            </a:gdLst>
            <a:ahLst/>
            <a:cxnLst>
              <a:cxn ang="0">
                <a:pos x="connsiteX0" y="connsiteY0"/>
              </a:cxn>
              <a:cxn ang="0">
                <a:pos x="connsiteX1" y="connsiteY1"/>
              </a:cxn>
              <a:cxn ang="0">
                <a:pos x="connsiteX2" y="connsiteY2"/>
              </a:cxn>
              <a:cxn ang="0">
                <a:pos x="connsiteX3" y="connsiteY3"/>
              </a:cxn>
            </a:cxnLst>
            <a:rect l="l" t="t" r="r" b="b"/>
            <a:pathLst>
              <a:path w="2841654" h="1990135">
                <a:moveTo>
                  <a:pt x="2841654" y="0"/>
                </a:moveTo>
                <a:lnTo>
                  <a:pt x="0" y="1081090"/>
                </a:lnTo>
                <a:lnTo>
                  <a:pt x="0" y="1990135"/>
                </a:lnTo>
                <a:lnTo>
                  <a:pt x="2841654" y="909045"/>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6044052" y="1"/>
            <a:ext cx="6147948" cy="2325763"/>
          </a:xfrm>
          <a:custGeom>
            <a:avLst/>
            <a:gdLst>
              <a:gd name="connsiteX0" fmla="*/ 6147948 w 6147948"/>
              <a:gd name="connsiteY0" fmla="*/ 2325763 h 2325763"/>
              <a:gd name="connsiteX1" fmla="*/ 0 w 6147948"/>
              <a:gd name="connsiteY1" fmla="*/ 2325763 h 2325763"/>
              <a:gd name="connsiteX2" fmla="*/ 0 w 6147948"/>
              <a:gd name="connsiteY2" fmla="*/ 0 h 2325763"/>
            </a:gdLst>
            <a:ahLst/>
            <a:cxnLst>
              <a:cxn ang="0">
                <a:pos x="connsiteX0" y="connsiteY0"/>
              </a:cxn>
              <a:cxn ang="0">
                <a:pos x="connsiteX1" y="connsiteY1"/>
              </a:cxn>
              <a:cxn ang="0">
                <a:pos x="connsiteX2" y="connsiteY2"/>
              </a:cxn>
            </a:cxnLst>
            <a:rect l="l" t="t" r="r" b="b"/>
            <a:pathLst>
              <a:path w="6147948" h="2325763">
                <a:moveTo>
                  <a:pt x="6147948" y="2325763"/>
                </a:moveTo>
                <a:lnTo>
                  <a:pt x="0" y="2325763"/>
                </a:lnTo>
                <a:lnTo>
                  <a:pt x="0" y="0"/>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flipH="1">
            <a:off x="8545286" y="820659"/>
            <a:ext cx="3646715" cy="1665104"/>
          </a:xfrm>
          <a:custGeom>
            <a:avLst/>
            <a:gdLst>
              <a:gd name="connsiteX0" fmla="*/ 3646715 w 3646715"/>
              <a:gd name="connsiteY0" fmla="*/ 0 h 1665104"/>
              <a:gd name="connsiteX1" fmla="*/ 0 w 3646715"/>
              <a:gd name="connsiteY1" fmla="*/ 1387370 h 1665104"/>
              <a:gd name="connsiteX2" fmla="*/ 0 w 3646715"/>
              <a:gd name="connsiteY2" fmla="*/ 1665104 h 1665104"/>
              <a:gd name="connsiteX3" fmla="*/ 3646715 w 3646715"/>
              <a:gd name="connsiteY3" fmla="*/ 277734 h 1665104"/>
            </a:gdLst>
            <a:ahLst/>
            <a:cxnLst>
              <a:cxn ang="0">
                <a:pos x="connsiteX0" y="connsiteY0"/>
              </a:cxn>
              <a:cxn ang="0">
                <a:pos x="connsiteX1" y="connsiteY1"/>
              </a:cxn>
              <a:cxn ang="0">
                <a:pos x="connsiteX2" y="connsiteY2"/>
              </a:cxn>
              <a:cxn ang="0">
                <a:pos x="connsiteX3" y="connsiteY3"/>
              </a:cxn>
            </a:cxnLst>
            <a:rect l="l" t="t" r="r" b="b"/>
            <a:pathLst>
              <a:path w="3646715" h="1665104">
                <a:moveTo>
                  <a:pt x="3646715" y="0"/>
                </a:moveTo>
                <a:lnTo>
                  <a:pt x="0" y="1387370"/>
                </a:lnTo>
                <a:lnTo>
                  <a:pt x="0" y="1665104"/>
                </a:lnTo>
                <a:lnTo>
                  <a:pt x="3646715" y="277734"/>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xmlns="" id="{72AEE040-C06D-4015-B758-64C704C126CD}"/>
              </a:ext>
            </a:extLst>
          </p:cNvPr>
          <p:cNvSpPr/>
          <p:nvPr/>
        </p:nvSpPr>
        <p:spPr>
          <a:xfrm>
            <a:off x="3338317" y="2566520"/>
            <a:ext cx="7785494" cy="830997"/>
          </a:xfrm>
          <a:prstGeom prst="rect">
            <a:avLst/>
          </a:prstGeom>
        </p:spPr>
        <p:txBody>
          <a:bodyPr wrap="square">
            <a:spAutoFit/>
          </a:bodyPr>
          <a:lstStyle/>
          <a:p>
            <a:pPr algn="ctr" fontAlgn="auto">
              <a:spcBef>
                <a:spcPts val="0"/>
              </a:spcBef>
              <a:spcAft>
                <a:spcPts val="0"/>
              </a:spcAft>
              <a:defRPr/>
            </a:pPr>
            <a:r>
              <a:rPr lang="zh-CN" altLang="en-US" sz="4800" b="1" kern="1700" dirty="0" smtClean="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简约工作</a:t>
            </a:r>
            <a:r>
              <a:rPr lang="zh-CN" altLang="en-US" sz="4800" b="1" kern="1700" dirty="0" smtClean="0">
                <a:solidFill>
                  <a:srgbClr val="F08421"/>
                </a:solidFill>
                <a:latin typeface="思源黑体 CN Bold" panose="020B0800000000000000" pitchFamily="34" charset="-122"/>
                <a:ea typeface="思源黑体 CN Bold" panose="020B0800000000000000" pitchFamily="34" charset="-122"/>
                <a:sym typeface="Century Gothic" panose="020B0502020202020204" pitchFamily="34" charset="0"/>
              </a:rPr>
              <a:t>计划总结</a:t>
            </a:r>
            <a:r>
              <a:rPr lang="en-US" altLang="zh-CN" sz="4800" b="1" kern="1700" dirty="0">
                <a:solidFill>
                  <a:schemeClr val="tx1">
                    <a:lumMod val="85000"/>
                    <a:lumOff val="15000"/>
                  </a:schemeClr>
                </a:solidFill>
                <a:ea typeface="思源黑体 CN Bold" panose="020B0800000000000000" pitchFamily="34" charset="-122"/>
                <a:sym typeface="Century Gothic" panose="020B0502020202020204" pitchFamily="34" charset="0"/>
              </a:rPr>
              <a:t>PPT</a:t>
            </a:r>
            <a:endParaRPr lang="zh-CN" altLang="en-US" sz="4800" b="1" kern="1700" dirty="0">
              <a:solidFill>
                <a:schemeClr val="tx1">
                  <a:lumMod val="85000"/>
                  <a:lumOff val="15000"/>
                </a:schemeClr>
              </a:solidFill>
              <a:ea typeface="思源黑体 CN Bold" panose="020B0800000000000000" pitchFamily="34" charset="-122"/>
              <a:sym typeface="Century Gothic" panose="020B0502020202020204" pitchFamily="34" charset="0"/>
            </a:endParaRPr>
          </a:p>
        </p:txBody>
      </p:sp>
      <p:cxnSp>
        <p:nvCxnSpPr>
          <p:cNvPr id="139" name="直接连接符 138"/>
          <p:cNvCxnSpPr/>
          <p:nvPr/>
        </p:nvCxnSpPr>
        <p:spPr>
          <a:xfrm>
            <a:off x="3671904" y="3655055"/>
            <a:ext cx="6385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3" name="组合 162"/>
          <p:cNvGrpSpPr/>
          <p:nvPr/>
        </p:nvGrpSpPr>
        <p:grpSpPr>
          <a:xfrm>
            <a:off x="8330144" y="5257477"/>
            <a:ext cx="563884" cy="563961"/>
            <a:chOff x="2928917" y="5845283"/>
            <a:chExt cx="563884" cy="563961"/>
          </a:xfrm>
        </p:grpSpPr>
        <p:sp>
          <p:nvSpPr>
            <p:cNvPr id="164" name="椭圆 163"/>
            <p:cNvSpPr/>
            <p:nvPr/>
          </p:nvSpPr>
          <p:spPr>
            <a:xfrm>
              <a:off x="2928917" y="5845283"/>
              <a:ext cx="563884" cy="563961"/>
            </a:xfrm>
            <a:prstGeom prst="ellipse">
              <a:avLst/>
            </a:prstGeom>
            <a:solidFill>
              <a:srgbClr val="1F253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65" name="组合 164"/>
            <p:cNvGrpSpPr/>
            <p:nvPr/>
          </p:nvGrpSpPr>
          <p:grpSpPr>
            <a:xfrm>
              <a:off x="3085484" y="5991037"/>
              <a:ext cx="270585" cy="272453"/>
              <a:chOff x="5042691" y="2273920"/>
              <a:chExt cx="702937" cy="707692"/>
            </a:xfrm>
            <a:solidFill>
              <a:schemeClr val="bg1"/>
            </a:solidFill>
          </p:grpSpPr>
          <p:sp>
            <p:nvSpPr>
              <p:cNvPr id="166"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67"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168" name="组合 167"/>
          <p:cNvGrpSpPr/>
          <p:nvPr/>
        </p:nvGrpSpPr>
        <p:grpSpPr>
          <a:xfrm>
            <a:off x="9265789" y="5257477"/>
            <a:ext cx="563884" cy="563961"/>
            <a:chOff x="3944904" y="5845283"/>
            <a:chExt cx="563884" cy="563961"/>
          </a:xfrm>
        </p:grpSpPr>
        <p:sp>
          <p:nvSpPr>
            <p:cNvPr id="169" name="椭圆 168"/>
            <p:cNvSpPr/>
            <p:nvPr/>
          </p:nvSpPr>
          <p:spPr>
            <a:xfrm>
              <a:off x="3944904" y="5845283"/>
              <a:ext cx="563884" cy="563961"/>
            </a:xfrm>
            <a:prstGeom prst="ellipse">
              <a:avLst/>
            </a:prstGeom>
            <a:solidFill>
              <a:srgbClr val="F0842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70" name="组合 169"/>
            <p:cNvGrpSpPr/>
            <p:nvPr/>
          </p:nvGrpSpPr>
          <p:grpSpPr>
            <a:xfrm>
              <a:off x="4098893" y="6007074"/>
              <a:ext cx="282468" cy="240378"/>
              <a:chOff x="7909299" y="3772690"/>
              <a:chExt cx="667095" cy="567616"/>
            </a:xfrm>
            <a:solidFill>
              <a:schemeClr val="bg1"/>
            </a:solidFill>
          </p:grpSpPr>
          <p:sp>
            <p:nvSpPr>
              <p:cNvPr id="171"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2"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173" name="组合 172"/>
          <p:cNvGrpSpPr/>
          <p:nvPr/>
        </p:nvGrpSpPr>
        <p:grpSpPr>
          <a:xfrm>
            <a:off x="10201434" y="5257477"/>
            <a:ext cx="563884" cy="563961"/>
            <a:chOff x="4960891" y="5845283"/>
            <a:chExt cx="563884" cy="563961"/>
          </a:xfrm>
        </p:grpSpPr>
        <p:sp>
          <p:nvSpPr>
            <p:cNvPr id="174" name="椭圆 173"/>
            <p:cNvSpPr/>
            <p:nvPr/>
          </p:nvSpPr>
          <p:spPr>
            <a:xfrm>
              <a:off x="4960891" y="5845283"/>
              <a:ext cx="563884" cy="563961"/>
            </a:xfrm>
            <a:prstGeom prst="ellipse">
              <a:avLst/>
            </a:prstGeom>
            <a:solidFill>
              <a:srgbClr val="1F253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75" name="组合 174"/>
            <p:cNvGrpSpPr/>
            <p:nvPr/>
          </p:nvGrpSpPr>
          <p:grpSpPr>
            <a:xfrm>
              <a:off x="5148309" y="5992023"/>
              <a:ext cx="203288" cy="270481"/>
              <a:chOff x="7976599" y="2279040"/>
              <a:chExt cx="528111" cy="702571"/>
            </a:xfrm>
            <a:solidFill>
              <a:schemeClr val="bg1"/>
            </a:solidFill>
          </p:grpSpPr>
          <p:sp>
            <p:nvSpPr>
              <p:cNvPr id="176" name="Freeform 23"/>
              <p:cNvSpPr>
                <a:spLocks noEditPoints="1"/>
              </p:cNvSpPr>
              <p:nvPr/>
            </p:nvSpPr>
            <p:spPr bwMode="auto">
              <a:xfrm>
                <a:off x="7976599"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7" name="Freeform 24"/>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178" name="组合 177"/>
          <p:cNvGrpSpPr/>
          <p:nvPr/>
        </p:nvGrpSpPr>
        <p:grpSpPr>
          <a:xfrm>
            <a:off x="11137079" y="5257477"/>
            <a:ext cx="563884" cy="563961"/>
            <a:chOff x="5976879" y="5845283"/>
            <a:chExt cx="563884" cy="563961"/>
          </a:xfrm>
        </p:grpSpPr>
        <p:sp>
          <p:nvSpPr>
            <p:cNvPr id="179" name="椭圆 178"/>
            <p:cNvSpPr/>
            <p:nvPr/>
          </p:nvSpPr>
          <p:spPr>
            <a:xfrm>
              <a:off x="5976879" y="5845283"/>
              <a:ext cx="563884" cy="563961"/>
            </a:xfrm>
            <a:prstGeom prst="ellipse">
              <a:avLst/>
            </a:prstGeom>
            <a:solidFill>
              <a:srgbClr val="F0842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80" name="组合 179"/>
            <p:cNvGrpSpPr/>
            <p:nvPr/>
          </p:nvGrpSpPr>
          <p:grpSpPr>
            <a:xfrm>
              <a:off x="6123501" y="5991882"/>
              <a:ext cx="272556" cy="270762"/>
              <a:chOff x="6463926" y="2278309"/>
              <a:chExt cx="708057" cy="703302"/>
            </a:xfrm>
            <a:solidFill>
              <a:schemeClr val="bg1"/>
            </a:solidFill>
          </p:grpSpPr>
          <p:sp>
            <p:nvSpPr>
              <p:cNvPr id="181"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2"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3"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4"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036" y="344837"/>
            <a:ext cx="1217141" cy="1526294"/>
          </a:xfrm>
          <a:prstGeom prst="rect">
            <a:avLst/>
          </a:prstGeom>
        </p:spPr>
      </p:pic>
    </p:spTree>
    <p:extLst>
      <p:ext uri="{BB962C8B-B14F-4D97-AF65-F5344CB8AC3E}">
        <p14:creationId xmlns:p14="http://schemas.microsoft.com/office/powerpoint/2010/main" val="1084935970"/>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1+#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par>
                          <p:cTn id="26" fill="hold">
                            <p:stCondLst>
                              <p:cond delay="2500"/>
                            </p:stCondLst>
                            <p:childTnLst>
                              <p:par>
                                <p:cTn id="27" presetID="22" presetClass="entr" presetSubtype="2" fill="hold" grpId="0"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right)">
                                      <p:cBhvr>
                                        <p:cTn id="29" dur="500"/>
                                        <p:tgtEl>
                                          <p:spTgt spid="57"/>
                                        </p:tgtEl>
                                      </p:cBhvr>
                                    </p:animEffect>
                                  </p:childTnLst>
                                </p:cTn>
                              </p:par>
                            </p:childTnLst>
                          </p:cTn>
                        </p:par>
                        <p:par>
                          <p:cTn id="30" fill="hold">
                            <p:stCondLst>
                              <p:cond delay="3000"/>
                            </p:stCondLst>
                            <p:childTnLst>
                              <p:par>
                                <p:cTn id="31" presetID="53" presetClass="entr" presetSubtype="528" fill="hold" grpId="0" nodeType="afterEffect">
                                  <p:stCondLst>
                                    <p:cond delay="0"/>
                                  </p:stCondLst>
                                  <p:iterate type="lt">
                                    <p:tmPct val="10000"/>
                                  </p:iterate>
                                  <p:childTnLst>
                                    <p:set>
                                      <p:cBhvr>
                                        <p:cTn id="32" dur="1" fill="hold">
                                          <p:stCondLst>
                                            <p:cond delay="0"/>
                                          </p:stCondLst>
                                        </p:cTn>
                                        <p:tgtEl>
                                          <p:spTgt spid="90"/>
                                        </p:tgtEl>
                                        <p:attrNameLst>
                                          <p:attrName>style.visibility</p:attrName>
                                        </p:attrNameLst>
                                      </p:cBhvr>
                                      <p:to>
                                        <p:strVal val="visible"/>
                                      </p:to>
                                    </p:set>
                                    <p:anim calcmode="lin" valueType="num">
                                      <p:cBhvr>
                                        <p:cTn id="33" dur="500" fill="hold"/>
                                        <p:tgtEl>
                                          <p:spTgt spid="90"/>
                                        </p:tgtEl>
                                        <p:attrNameLst>
                                          <p:attrName>ppt_w</p:attrName>
                                        </p:attrNameLst>
                                      </p:cBhvr>
                                      <p:tavLst>
                                        <p:tav tm="0">
                                          <p:val>
                                            <p:fltVal val="0"/>
                                          </p:val>
                                        </p:tav>
                                        <p:tav tm="100000">
                                          <p:val>
                                            <p:strVal val="#ppt_w"/>
                                          </p:val>
                                        </p:tav>
                                      </p:tavLst>
                                    </p:anim>
                                    <p:anim calcmode="lin" valueType="num">
                                      <p:cBhvr>
                                        <p:cTn id="34" dur="500" fill="hold"/>
                                        <p:tgtEl>
                                          <p:spTgt spid="90"/>
                                        </p:tgtEl>
                                        <p:attrNameLst>
                                          <p:attrName>ppt_h</p:attrName>
                                        </p:attrNameLst>
                                      </p:cBhvr>
                                      <p:tavLst>
                                        <p:tav tm="0">
                                          <p:val>
                                            <p:fltVal val="0"/>
                                          </p:val>
                                        </p:tav>
                                        <p:tav tm="100000">
                                          <p:val>
                                            <p:strVal val="#ppt_h"/>
                                          </p:val>
                                        </p:tav>
                                      </p:tavLst>
                                    </p:anim>
                                    <p:animEffect transition="in" filter="fade">
                                      <p:cBhvr>
                                        <p:cTn id="35" dur="500"/>
                                        <p:tgtEl>
                                          <p:spTgt spid="90"/>
                                        </p:tgtEl>
                                      </p:cBhvr>
                                    </p:animEffect>
                                    <p:anim calcmode="lin" valueType="num">
                                      <p:cBhvr>
                                        <p:cTn id="36" dur="500" fill="hold"/>
                                        <p:tgtEl>
                                          <p:spTgt spid="90"/>
                                        </p:tgtEl>
                                        <p:attrNameLst>
                                          <p:attrName>ppt_x</p:attrName>
                                        </p:attrNameLst>
                                      </p:cBhvr>
                                      <p:tavLst>
                                        <p:tav tm="0">
                                          <p:val>
                                            <p:fltVal val="0.5"/>
                                          </p:val>
                                        </p:tav>
                                        <p:tav tm="100000">
                                          <p:val>
                                            <p:strVal val="#ppt_x"/>
                                          </p:val>
                                        </p:tav>
                                      </p:tavLst>
                                    </p:anim>
                                    <p:anim calcmode="lin" valueType="num">
                                      <p:cBhvr>
                                        <p:cTn id="37" dur="500" fill="hold"/>
                                        <p:tgtEl>
                                          <p:spTgt spid="90"/>
                                        </p:tgtEl>
                                        <p:attrNameLst>
                                          <p:attrName>ppt_y</p:attrName>
                                        </p:attrNameLst>
                                      </p:cBhvr>
                                      <p:tavLst>
                                        <p:tav tm="0">
                                          <p:val>
                                            <p:fltVal val="0.5"/>
                                          </p:val>
                                        </p:tav>
                                        <p:tav tm="100000">
                                          <p:val>
                                            <p:strVal val="#ppt_y"/>
                                          </p:val>
                                        </p:tav>
                                      </p:tavLst>
                                    </p:anim>
                                  </p:childTnLst>
                                </p:cTn>
                              </p:par>
                            </p:childTnLst>
                          </p:cTn>
                        </p:par>
                        <p:par>
                          <p:cTn id="38" fill="hold">
                            <p:stCondLst>
                              <p:cond delay="4000"/>
                            </p:stCondLst>
                            <p:childTnLst>
                              <p:par>
                                <p:cTn id="39" presetID="16" presetClass="entr" presetSubtype="21" fill="hold" nodeType="after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barn(inVertical)">
                                      <p:cBhvr>
                                        <p:cTn id="41" dur="500"/>
                                        <p:tgtEl>
                                          <p:spTgt spid="139"/>
                                        </p:tgtEl>
                                      </p:cBhvr>
                                    </p:animEffect>
                                  </p:childTnLst>
                                </p:cTn>
                              </p:par>
                            </p:childTnLst>
                          </p:cTn>
                        </p:par>
                        <p:par>
                          <p:cTn id="42" fill="hold">
                            <p:stCondLst>
                              <p:cond delay="4500"/>
                            </p:stCondLst>
                            <p:childTnLst>
                              <p:par>
                                <p:cTn id="43" presetID="52" presetClass="entr" presetSubtype="0" fill="hold" nodeType="afterEffect">
                                  <p:stCondLst>
                                    <p:cond delay="0"/>
                                  </p:stCondLst>
                                  <p:childTnLst>
                                    <p:set>
                                      <p:cBhvr>
                                        <p:cTn id="44" dur="1" fill="hold">
                                          <p:stCondLst>
                                            <p:cond delay="0"/>
                                          </p:stCondLst>
                                        </p:cTn>
                                        <p:tgtEl>
                                          <p:spTgt spid="163"/>
                                        </p:tgtEl>
                                        <p:attrNameLst>
                                          <p:attrName>style.visibility</p:attrName>
                                        </p:attrNameLst>
                                      </p:cBhvr>
                                      <p:to>
                                        <p:strVal val="visible"/>
                                      </p:to>
                                    </p:set>
                                    <p:animScale>
                                      <p:cBhvr>
                                        <p:cTn id="45" dur="500" decel="50000" fill="hold">
                                          <p:stCondLst>
                                            <p:cond delay="0"/>
                                          </p:stCondLst>
                                        </p:cTn>
                                        <p:tgtEl>
                                          <p:spTgt spid="16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500" decel="50000" fill="hold">
                                          <p:stCondLst>
                                            <p:cond delay="0"/>
                                          </p:stCondLst>
                                        </p:cTn>
                                        <p:tgtEl>
                                          <p:spTgt spid="163"/>
                                        </p:tgtEl>
                                        <p:attrNameLst>
                                          <p:attrName>ppt_x</p:attrName>
                                          <p:attrName>ppt_y</p:attrName>
                                        </p:attrNameLst>
                                      </p:cBhvr>
                                    </p:animMotion>
                                    <p:animEffect transition="in" filter="fade">
                                      <p:cBhvr>
                                        <p:cTn id="47" dur="500"/>
                                        <p:tgtEl>
                                          <p:spTgt spid="163"/>
                                        </p:tgtEl>
                                      </p:cBhvr>
                                    </p:animEffect>
                                  </p:childTnLst>
                                </p:cTn>
                              </p:par>
                            </p:childTnLst>
                          </p:cTn>
                        </p:par>
                        <p:par>
                          <p:cTn id="48" fill="hold">
                            <p:stCondLst>
                              <p:cond delay="5000"/>
                            </p:stCondLst>
                            <p:childTnLst>
                              <p:par>
                                <p:cTn id="49" presetID="52" presetClass="entr" presetSubtype="0" fill="hold" nodeType="afterEffect">
                                  <p:stCondLst>
                                    <p:cond delay="0"/>
                                  </p:stCondLst>
                                  <p:childTnLst>
                                    <p:set>
                                      <p:cBhvr>
                                        <p:cTn id="50" dur="1" fill="hold">
                                          <p:stCondLst>
                                            <p:cond delay="0"/>
                                          </p:stCondLst>
                                        </p:cTn>
                                        <p:tgtEl>
                                          <p:spTgt spid="168"/>
                                        </p:tgtEl>
                                        <p:attrNameLst>
                                          <p:attrName>style.visibility</p:attrName>
                                        </p:attrNameLst>
                                      </p:cBhvr>
                                      <p:to>
                                        <p:strVal val="visible"/>
                                      </p:to>
                                    </p:set>
                                    <p:animScale>
                                      <p:cBhvr>
                                        <p:cTn id="51" dur="500" decel="50000" fill="hold">
                                          <p:stCondLst>
                                            <p:cond delay="0"/>
                                          </p:stCondLst>
                                        </p:cTn>
                                        <p:tgtEl>
                                          <p:spTgt spid="1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500" decel="50000" fill="hold">
                                          <p:stCondLst>
                                            <p:cond delay="0"/>
                                          </p:stCondLst>
                                        </p:cTn>
                                        <p:tgtEl>
                                          <p:spTgt spid="168"/>
                                        </p:tgtEl>
                                        <p:attrNameLst>
                                          <p:attrName>ppt_x</p:attrName>
                                          <p:attrName>ppt_y</p:attrName>
                                        </p:attrNameLst>
                                      </p:cBhvr>
                                    </p:animMotion>
                                    <p:animEffect transition="in" filter="fade">
                                      <p:cBhvr>
                                        <p:cTn id="53" dur="500"/>
                                        <p:tgtEl>
                                          <p:spTgt spid="168"/>
                                        </p:tgtEl>
                                      </p:cBhvr>
                                    </p:animEffect>
                                  </p:childTnLst>
                                </p:cTn>
                              </p:par>
                            </p:childTnLst>
                          </p:cTn>
                        </p:par>
                        <p:par>
                          <p:cTn id="54" fill="hold">
                            <p:stCondLst>
                              <p:cond delay="5500"/>
                            </p:stCondLst>
                            <p:childTnLst>
                              <p:par>
                                <p:cTn id="55" presetID="52" presetClass="entr" presetSubtype="0" fill="hold" nodeType="afterEffect">
                                  <p:stCondLst>
                                    <p:cond delay="0"/>
                                  </p:stCondLst>
                                  <p:childTnLst>
                                    <p:set>
                                      <p:cBhvr>
                                        <p:cTn id="56" dur="1" fill="hold">
                                          <p:stCondLst>
                                            <p:cond delay="0"/>
                                          </p:stCondLst>
                                        </p:cTn>
                                        <p:tgtEl>
                                          <p:spTgt spid="173"/>
                                        </p:tgtEl>
                                        <p:attrNameLst>
                                          <p:attrName>style.visibility</p:attrName>
                                        </p:attrNameLst>
                                      </p:cBhvr>
                                      <p:to>
                                        <p:strVal val="visible"/>
                                      </p:to>
                                    </p:set>
                                    <p:animScale>
                                      <p:cBhvr>
                                        <p:cTn id="57" dur="500" decel="50000" fill="hold">
                                          <p:stCondLst>
                                            <p:cond delay="0"/>
                                          </p:stCondLst>
                                        </p:cTn>
                                        <p:tgtEl>
                                          <p:spTgt spid="17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500" decel="50000" fill="hold">
                                          <p:stCondLst>
                                            <p:cond delay="0"/>
                                          </p:stCondLst>
                                        </p:cTn>
                                        <p:tgtEl>
                                          <p:spTgt spid="173"/>
                                        </p:tgtEl>
                                        <p:attrNameLst>
                                          <p:attrName>ppt_x</p:attrName>
                                          <p:attrName>ppt_y</p:attrName>
                                        </p:attrNameLst>
                                      </p:cBhvr>
                                    </p:animMotion>
                                    <p:animEffect transition="in" filter="fade">
                                      <p:cBhvr>
                                        <p:cTn id="59" dur="500"/>
                                        <p:tgtEl>
                                          <p:spTgt spid="173"/>
                                        </p:tgtEl>
                                      </p:cBhvr>
                                    </p:animEffect>
                                  </p:childTnLst>
                                </p:cTn>
                              </p:par>
                            </p:childTnLst>
                          </p:cTn>
                        </p:par>
                        <p:par>
                          <p:cTn id="60" fill="hold">
                            <p:stCondLst>
                              <p:cond delay="6000"/>
                            </p:stCondLst>
                            <p:childTnLst>
                              <p:par>
                                <p:cTn id="61" presetID="52" presetClass="entr" presetSubtype="0" fill="hold" nodeType="afterEffect">
                                  <p:stCondLst>
                                    <p:cond delay="0"/>
                                  </p:stCondLst>
                                  <p:childTnLst>
                                    <p:set>
                                      <p:cBhvr>
                                        <p:cTn id="62" dur="1" fill="hold">
                                          <p:stCondLst>
                                            <p:cond delay="0"/>
                                          </p:stCondLst>
                                        </p:cTn>
                                        <p:tgtEl>
                                          <p:spTgt spid="178"/>
                                        </p:tgtEl>
                                        <p:attrNameLst>
                                          <p:attrName>style.visibility</p:attrName>
                                        </p:attrNameLst>
                                      </p:cBhvr>
                                      <p:to>
                                        <p:strVal val="visible"/>
                                      </p:to>
                                    </p:set>
                                    <p:animScale>
                                      <p:cBhvr>
                                        <p:cTn id="63" dur="500" decel="50000" fill="hold">
                                          <p:stCondLst>
                                            <p:cond delay="0"/>
                                          </p:stCondLst>
                                        </p:cTn>
                                        <p:tgtEl>
                                          <p:spTgt spid="17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500" decel="50000" fill="hold">
                                          <p:stCondLst>
                                            <p:cond delay="0"/>
                                          </p:stCondLst>
                                        </p:cTn>
                                        <p:tgtEl>
                                          <p:spTgt spid="178"/>
                                        </p:tgtEl>
                                        <p:attrNameLst>
                                          <p:attrName>ppt_x</p:attrName>
                                          <p:attrName>ppt_y</p:attrName>
                                        </p:attrNameLst>
                                      </p:cBhvr>
                                    </p:animMotion>
                                    <p:animEffect transition="in" filter="fade">
                                      <p:cBhvr>
                                        <p:cTn id="6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5" grpId="0" animBg="1"/>
      <p:bldP spid="47" grpId="0" animBg="1"/>
      <p:bldP spid="52" grpId="0" animBg="1"/>
      <p:bldP spid="55" grpId="0" animBg="1"/>
      <p:bldP spid="57" grpId="0" animBg="1"/>
      <p:bldP spid="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直角三角形 20"/>
          <p:cNvSpPr/>
          <p:nvPr/>
        </p:nvSpPr>
        <p:spPr>
          <a:xfrm flipV="1">
            <a:off x="0" y="0"/>
            <a:ext cx="10058400" cy="3805084"/>
          </a:xfrm>
          <a:prstGeom prst="rtTriangl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594704" y="929065"/>
            <a:ext cx="5232287" cy="2903315"/>
          </a:xfrm>
          <a:custGeom>
            <a:avLst/>
            <a:gdLst>
              <a:gd name="connsiteX0" fmla="*/ 5232287 w 5232287"/>
              <a:gd name="connsiteY0" fmla="*/ 0 h 2903315"/>
              <a:gd name="connsiteX1" fmla="*/ 5232287 w 5232287"/>
              <a:gd name="connsiteY1" fmla="*/ 909045 h 2903315"/>
              <a:gd name="connsiteX2" fmla="*/ 2841654 w 5232287"/>
              <a:gd name="connsiteY2" fmla="*/ 1818547 h 2903315"/>
              <a:gd name="connsiteX3" fmla="*/ 2841654 w 5232287"/>
              <a:gd name="connsiteY3" fmla="*/ 1822225 h 2903315"/>
              <a:gd name="connsiteX4" fmla="*/ 0 w 5232287"/>
              <a:gd name="connsiteY4" fmla="*/ 2903315 h 2903315"/>
              <a:gd name="connsiteX5" fmla="*/ 0 w 5232287"/>
              <a:gd name="connsiteY5" fmla="*/ 1994270 h 2903315"/>
              <a:gd name="connsiteX6" fmla="*/ 2390633 w 5232287"/>
              <a:gd name="connsiteY6" fmla="*/ 1084768 h 2903315"/>
              <a:gd name="connsiteX7" fmla="*/ 2390633 w 5232287"/>
              <a:gd name="connsiteY7" fmla="*/ 1081090 h 2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2287" h="2903315">
                <a:moveTo>
                  <a:pt x="5232287" y="0"/>
                </a:moveTo>
                <a:lnTo>
                  <a:pt x="5232287" y="909045"/>
                </a:lnTo>
                <a:lnTo>
                  <a:pt x="2841654" y="1818547"/>
                </a:lnTo>
                <a:lnTo>
                  <a:pt x="2841654" y="1822225"/>
                </a:lnTo>
                <a:lnTo>
                  <a:pt x="0" y="2903315"/>
                </a:lnTo>
                <a:lnTo>
                  <a:pt x="0" y="1994270"/>
                </a:lnTo>
                <a:lnTo>
                  <a:pt x="2390633" y="1084768"/>
                </a:lnTo>
                <a:lnTo>
                  <a:pt x="2390633" y="1081090"/>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7892309" y="-1103945"/>
            <a:ext cx="5232287" cy="2903315"/>
          </a:xfrm>
          <a:custGeom>
            <a:avLst/>
            <a:gdLst>
              <a:gd name="connsiteX0" fmla="*/ 5232287 w 5232287"/>
              <a:gd name="connsiteY0" fmla="*/ 0 h 2903315"/>
              <a:gd name="connsiteX1" fmla="*/ 5232287 w 5232287"/>
              <a:gd name="connsiteY1" fmla="*/ 909045 h 2903315"/>
              <a:gd name="connsiteX2" fmla="*/ 2841654 w 5232287"/>
              <a:gd name="connsiteY2" fmla="*/ 1818547 h 2903315"/>
              <a:gd name="connsiteX3" fmla="*/ 2841654 w 5232287"/>
              <a:gd name="connsiteY3" fmla="*/ 1822225 h 2903315"/>
              <a:gd name="connsiteX4" fmla="*/ 0 w 5232287"/>
              <a:gd name="connsiteY4" fmla="*/ 2903315 h 2903315"/>
              <a:gd name="connsiteX5" fmla="*/ 0 w 5232287"/>
              <a:gd name="connsiteY5" fmla="*/ 1994270 h 2903315"/>
              <a:gd name="connsiteX6" fmla="*/ 2390633 w 5232287"/>
              <a:gd name="connsiteY6" fmla="*/ 1084768 h 2903315"/>
              <a:gd name="connsiteX7" fmla="*/ 2390633 w 5232287"/>
              <a:gd name="connsiteY7" fmla="*/ 1081090 h 2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2287" h="2903315">
                <a:moveTo>
                  <a:pt x="5232287" y="0"/>
                </a:moveTo>
                <a:lnTo>
                  <a:pt x="5232287" y="909045"/>
                </a:lnTo>
                <a:lnTo>
                  <a:pt x="2841654" y="1818547"/>
                </a:lnTo>
                <a:lnTo>
                  <a:pt x="2841654" y="1822225"/>
                </a:lnTo>
                <a:lnTo>
                  <a:pt x="0" y="2903315"/>
                </a:lnTo>
                <a:lnTo>
                  <a:pt x="0" y="1994270"/>
                </a:lnTo>
                <a:lnTo>
                  <a:pt x="2390633" y="1084768"/>
                </a:lnTo>
                <a:lnTo>
                  <a:pt x="2390633" y="1081090"/>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800258" y="2990602"/>
            <a:ext cx="4046301" cy="1015663"/>
          </a:xfrm>
          <a:prstGeom prst="rect">
            <a:avLst/>
          </a:prstGeom>
          <a:noFill/>
        </p:spPr>
        <p:txBody>
          <a:bodyPr vert="horz" wrap="none" rtlCol="0">
            <a:spAutoFit/>
          </a:bodyPr>
          <a:lstStyle>
            <a:defPPr>
              <a:defRPr lang="zh-CN"/>
            </a:defPPr>
            <a:lvl1pPr algn="ctr">
              <a:defRPr sz="7200" b="1">
                <a:solidFill>
                  <a:schemeClr val="accent5">
                    <a:lumMod val="50000"/>
                  </a:schemeClr>
                </a:solidFill>
                <a:latin typeface="Agency FB" panose="020B0503020202020204" pitchFamily="34" charset="0"/>
              </a:defRPr>
            </a:lvl1pPr>
          </a:lstStyle>
          <a:p>
            <a:pPr algn="r"/>
            <a:r>
              <a:rPr lang="en-US" altLang="zh-CN" sz="6000" dirty="0" smtClean="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rPr>
              <a:t>PART  TWO</a:t>
            </a:r>
            <a:endParaRPr lang="zh-CN" altLang="en-US" sz="6000" dirty="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8" name="矩形 27"/>
          <p:cNvSpPr/>
          <p:nvPr/>
        </p:nvSpPr>
        <p:spPr>
          <a:xfrm>
            <a:off x="6506909" y="4152573"/>
            <a:ext cx="4339650" cy="923330"/>
          </a:xfrm>
          <a:prstGeom prst="rect">
            <a:avLst/>
          </a:prstGeom>
          <a:noFill/>
        </p:spPr>
        <p:txBody>
          <a:bodyPr wrap="none" rtlCol="0">
            <a:spAutoFit/>
          </a:bodyPr>
          <a:lstStyle/>
          <a:p>
            <a:pPr algn="r"/>
            <a:r>
              <a:rPr lang="zh-CN" altLang="en-US" sz="5400" b="1" dirty="0" smtClean="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工作完成情况</a:t>
            </a:r>
            <a:endParaRPr lang="zh-CN" altLang="en-US" sz="54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endParaRPr>
          </a:p>
        </p:txBody>
      </p:sp>
      <p:sp>
        <p:nvSpPr>
          <p:cNvPr id="32" name="文本框 89"/>
          <p:cNvSpPr txBox="1"/>
          <p:nvPr/>
        </p:nvSpPr>
        <p:spPr>
          <a:xfrm>
            <a:off x="2456597" y="5120251"/>
            <a:ext cx="8389962" cy="5516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点击添加相关标题文字，点击添加相关标题文字，点击添加相关标题文字，点击添加相关标题文字。点击添加相关标题文字，点击添加相关标题文字，点击添加相关标题文字，点击添加相关标题文字</a:t>
            </a:r>
            <a:r>
              <a:rPr lang="zh-CN" altLang="en-US" sz="1200"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a:t>
            </a:r>
            <a:endPar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4071215623"/>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anim calcmode="lin" valueType="num">
                                      <p:cBhvr>
                                        <p:cTn id="21" dur="500" fill="hold"/>
                                        <p:tgtEl>
                                          <p:spTgt spid="28"/>
                                        </p:tgtEl>
                                        <p:attrNameLst>
                                          <p:attrName>ppt_x</p:attrName>
                                        </p:attrNameLst>
                                      </p:cBhvr>
                                      <p:tavLst>
                                        <p:tav tm="0">
                                          <p:val>
                                            <p:fltVal val="0.5"/>
                                          </p:val>
                                        </p:tav>
                                        <p:tav tm="100000">
                                          <p:val>
                                            <p:strVal val="#ppt_x"/>
                                          </p:val>
                                        </p:tav>
                                      </p:tavLst>
                                    </p:anim>
                                    <p:anim calcmode="lin" valueType="num">
                                      <p:cBhvr>
                                        <p:cTn id="22" dur="500" fill="hold"/>
                                        <p:tgtEl>
                                          <p:spTgt spid="28"/>
                                        </p:tgtEl>
                                        <p:attrNameLst>
                                          <p:attrName>ppt_y</p:attrName>
                                        </p:attrNameLst>
                                      </p:cBhvr>
                                      <p:tavLst>
                                        <p:tav tm="0">
                                          <p:val>
                                            <p:fltVal val="0.5"/>
                                          </p:val>
                                        </p:tav>
                                        <p:tav tm="100000">
                                          <p:val>
                                            <p:strVal val="#ppt_y"/>
                                          </p:val>
                                        </p:tav>
                                      </p:tavLst>
                                    </p:anim>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275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3250"/>
                            </p:stCondLst>
                            <p:childTnLst>
                              <p:par>
                                <p:cTn id="32" presetID="14" presetClass="entr" presetSubtype="1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randombar(horizontal)">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5" grpId="0" animBg="1"/>
      <p:bldP spid="27" grpId="0"/>
      <p:bldP spid="28"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7550" y="1848709"/>
            <a:ext cx="4851026" cy="3586892"/>
          </a:xfrm>
          <a:prstGeom prst="rect">
            <a:avLst/>
          </a:prstGeom>
        </p:spPr>
      </p:pic>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l="5363" t="-266" r="27425" b="266"/>
          <a:stretch/>
        </p:blipFill>
        <p:spPr>
          <a:xfrm>
            <a:off x="762000" y="1848708"/>
            <a:ext cx="3581400" cy="3574581"/>
          </a:xfrm>
          <a:prstGeom prst="rect">
            <a:avLst/>
          </a:prstGeom>
        </p:spPr>
      </p:pic>
      <p:sp>
        <p:nvSpPr>
          <p:cNvPr id="45" name="矩形 44"/>
          <p:cNvSpPr/>
          <p:nvPr/>
        </p:nvSpPr>
        <p:spPr>
          <a:xfrm>
            <a:off x="762000" y="1848708"/>
            <a:ext cx="3586892" cy="3586892"/>
          </a:xfrm>
          <a:prstGeom prst="rect">
            <a:avLst/>
          </a:pr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6" name="矩形 45"/>
          <p:cNvSpPr/>
          <p:nvPr/>
        </p:nvSpPr>
        <p:spPr>
          <a:xfrm>
            <a:off x="4562534" y="1848708"/>
            <a:ext cx="1671374" cy="1671374"/>
          </a:xfrm>
          <a:prstGeom prst="rect">
            <a:avLst/>
          </a:pr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7" name="矩形 46"/>
          <p:cNvSpPr/>
          <p:nvPr/>
        </p:nvSpPr>
        <p:spPr>
          <a:xfrm>
            <a:off x="4562534" y="3751915"/>
            <a:ext cx="1671374" cy="1671374"/>
          </a:xfrm>
          <a:prstGeom prst="rect">
            <a:avLst/>
          </a:pr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8" name="Freeform 58"/>
          <p:cNvSpPr>
            <a:spLocks noEditPoints="1"/>
          </p:cNvSpPr>
          <p:nvPr/>
        </p:nvSpPr>
        <p:spPr bwMode="auto">
          <a:xfrm>
            <a:off x="5142677" y="4291352"/>
            <a:ext cx="511087" cy="511087"/>
          </a:xfrm>
          <a:custGeom>
            <a:avLst/>
            <a:gdLst/>
            <a:ahLst/>
            <a:cxnLst>
              <a:cxn ang="0">
                <a:pos x="51" y="58"/>
              </a:cxn>
              <a:cxn ang="0">
                <a:pos x="7" y="58"/>
              </a:cxn>
              <a:cxn ang="0">
                <a:pos x="3" y="50"/>
              </a:cxn>
              <a:cxn ang="0">
                <a:pos x="22" y="20"/>
              </a:cxn>
              <a:cxn ang="0">
                <a:pos x="22" y="4"/>
              </a:cxn>
              <a:cxn ang="0">
                <a:pos x="19" y="4"/>
              </a:cxn>
              <a:cxn ang="0">
                <a:pos x="17" y="2"/>
              </a:cxn>
              <a:cxn ang="0">
                <a:pos x="19" y="0"/>
              </a:cxn>
              <a:cxn ang="0">
                <a:pos x="39" y="0"/>
              </a:cxn>
              <a:cxn ang="0">
                <a:pos x="41" y="2"/>
              </a:cxn>
              <a:cxn ang="0">
                <a:pos x="39" y="4"/>
              </a:cxn>
              <a:cxn ang="0">
                <a:pos x="36" y="4"/>
              </a:cxn>
              <a:cxn ang="0">
                <a:pos x="36" y="20"/>
              </a:cxn>
              <a:cxn ang="0">
                <a:pos x="55" y="50"/>
              </a:cxn>
              <a:cxn ang="0">
                <a:pos x="51" y="58"/>
              </a:cxn>
              <a:cxn ang="0">
                <a:pos x="16" y="38"/>
              </a:cxn>
              <a:cxn ang="0">
                <a:pos x="43" y="38"/>
              </a:cxn>
              <a:cxn ang="0">
                <a:pos x="32" y="22"/>
              </a:cxn>
              <a:cxn ang="0">
                <a:pos x="31" y="21"/>
              </a:cxn>
              <a:cxn ang="0">
                <a:pos x="31" y="20"/>
              </a:cxn>
              <a:cxn ang="0">
                <a:pos x="31" y="4"/>
              </a:cxn>
              <a:cxn ang="0">
                <a:pos x="27" y="4"/>
              </a:cxn>
              <a:cxn ang="0">
                <a:pos x="27" y="20"/>
              </a:cxn>
              <a:cxn ang="0">
                <a:pos x="27" y="21"/>
              </a:cxn>
              <a:cxn ang="0">
                <a:pos x="26" y="22"/>
              </a:cxn>
              <a:cxn ang="0">
                <a:pos x="16" y="38"/>
              </a:cxn>
            </a:cxnLst>
            <a:rect l="0" t="0" r="r" b="b"/>
            <a:pathLst>
              <a:path w="58" h="58">
                <a:moveTo>
                  <a:pt x="51" y="58"/>
                </a:moveTo>
                <a:cubicBezTo>
                  <a:pt x="7" y="58"/>
                  <a:pt x="7" y="58"/>
                  <a:pt x="7" y="58"/>
                </a:cubicBezTo>
                <a:cubicBezTo>
                  <a:pt x="2" y="58"/>
                  <a:pt x="0" y="54"/>
                  <a:pt x="3" y="50"/>
                </a:cubicBezTo>
                <a:cubicBezTo>
                  <a:pt x="22" y="20"/>
                  <a:pt x="22" y="20"/>
                  <a:pt x="22" y="20"/>
                </a:cubicBezTo>
                <a:cubicBezTo>
                  <a:pt x="22" y="4"/>
                  <a:pt x="22" y="4"/>
                  <a:pt x="22" y="4"/>
                </a:cubicBezTo>
                <a:cubicBezTo>
                  <a:pt x="19" y="4"/>
                  <a:pt x="19" y="4"/>
                  <a:pt x="19" y="4"/>
                </a:cubicBezTo>
                <a:cubicBezTo>
                  <a:pt x="18" y="4"/>
                  <a:pt x="17" y="3"/>
                  <a:pt x="17" y="2"/>
                </a:cubicBezTo>
                <a:cubicBezTo>
                  <a:pt x="17" y="1"/>
                  <a:pt x="18" y="0"/>
                  <a:pt x="19" y="0"/>
                </a:cubicBezTo>
                <a:cubicBezTo>
                  <a:pt x="39" y="0"/>
                  <a:pt x="39" y="0"/>
                  <a:pt x="39" y="0"/>
                </a:cubicBezTo>
                <a:cubicBezTo>
                  <a:pt x="40" y="0"/>
                  <a:pt x="41" y="1"/>
                  <a:pt x="41" y="2"/>
                </a:cubicBezTo>
                <a:cubicBezTo>
                  <a:pt x="41" y="3"/>
                  <a:pt x="40" y="4"/>
                  <a:pt x="39" y="4"/>
                </a:cubicBezTo>
                <a:cubicBezTo>
                  <a:pt x="36" y="4"/>
                  <a:pt x="36" y="4"/>
                  <a:pt x="36" y="4"/>
                </a:cubicBezTo>
                <a:cubicBezTo>
                  <a:pt x="36" y="20"/>
                  <a:pt x="36" y="20"/>
                  <a:pt x="36" y="20"/>
                </a:cubicBezTo>
                <a:cubicBezTo>
                  <a:pt x="55" y="50"/>
                  <a:pt x="55" y="50"/>
                  <a:pt x="55" y="50"/>
                </a:cubicBezTo>
                <a:cubicBezTo>
                  <a:pt x="58" y="54"/>
                  <a:pt x="56" y="58"/>
                  <a:pt x="51" y="58"/>
                </a:cubicBezTo>
                <a:close/>
                <a:moveTo>
                  <a:pt x="16" y="38"/>
                </a:moveTo>
                <a:cubicBezTo>
                  <a:pt x="43" y="38"/>
                  <a:pt x="43" y="38"/>
                  <a:pt x="43" y="38"/>
                </a:cubicBezTo>
                <a:cubicBezTo>
                  <a:pt x="32" y="22"/>
                  <a:pt x="32" y="22"/>
                  <a:pt x="32" y="22"/>
                </a:cubicBezTo>
                <a:cubicBezTo>
                  <a:pt x="31" y="21"/>
                  <a:pt x="31" y="21"/>
                  <a:pt x="31" y="21"/>
                </a:cubicBezTo>
                <a:cubicBezTo>
                  <a:pt x="31" y="20"/>
                  <a:pt x="31" y="20"/>
                  <a:pt x="31" y="20"/>
                </a:cubicBezTo>
                <a:cubicBezTo>
                  <a:pt x="31" y="4"/>
                  <a:pt x="31" y="4"/>
                  <a:pt x="31" y="4"/>
                </a:cubicBezTo>
                <a:cubicBezTo>
                  <a:pt x="27" y="4"/>
                  <a:pt x="27" y="4"/>
                  <a:pt x="27" y="4"/>
                </a:cubicBezTo>
                <a:cubicBezTo>
                  <a:pt x="27" y="20"/>
                  <a:pt x="27" y="20"/>
                  <a:pt x="27" y="20"/>
                </a:cubicBezTo>
                <a:cubicBezTo>
                  <a:pt x="27" y="21"/>
                  <a:pt x="27" y="21"/>
                  <a:pt x="27" y="21"/>
                </a:cubicBezTo>
                <a:cubicBezTo>
                  <a:pt x="26" y="22"/>
                  <a:pt x="26" y="22"/>
                  <a:pt x="26" y="22"/>
                </a:cubicBezTo>
                <a:lnTo>
                  <a:pt x="16"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9" name="Freeform 89"/>
          <p:cNvSpPr>
            <a:spLocks noEditPoints="1"/>
          </p:cNvSpPr>
          <p:nvPr/>
        </p:nvSpPr>
        <p:spPr bwMode="auto">
          <a:xfrm>
            <a:off x="5087799" y="2504420"/>
            <a:ext cx="620842" cy="478834"/>
          </a:xfrm>
          <a:custGeom>
            <a:avLst/>
            <a:gdLst/>
            <a:ahLst/>
            <a:cxnLst>
              <a:cxn ang="0">
                <a:pos x="191" y="0"/>
              </a:cxn>
              <a:cxn ang="0">
                <a:pos x="160" y="30"/>
              </a:cxn>
              <a:cxn ang="0">
                <a:pos x="177" y="57"/>
              </a:cxn>
              <a:cxn ang="0">
                <a:pos x="161" y="103"/>
              </a:cxn>
              <a:cxn ang="0">
                <a:pos x="155" y="102"/>
              </a:cxn>
              <a:cxn ang="0">
                <a:pos x="142" y="105"/>
              </a:cxn>
              <a:cxn ang="0">
                <a:pos x="107" y="68"/>
              </a:cxn>
              <a:cxn ang="0">
                <a:pos x="109" y="56"/>
              </a:cxn>
              <a:cxn ang="0">
                <a:pos x="79" y="26"/>
              </a:cxn>
              <a:cxn ang="0">
                <a:pos x="48" y="56"/>
              </a:cxn>
              <a:cxn ang="0">
                <a:pos x="59" y="79"/>
              </a:cxn>
              <a:cxn ang="0">
                <a:pos x="44" y="112"/>
              </a:cxn>
              <a:cxn ang="0">
                <a:pos x="30" y="109"/>
              </a:cxn>
              <a:cxn ang="0">
                <a:pos x="0" y="139"/>
              </a:cxn>
              <a:cxn ang="0">
                <a:pos x="30" y="170"/>
              </a:cxn>
              <a:cxn ang="0">
                <a:pos x="61" y="139"/>
              </a:cxn>
              <a:cxn ang="0">
                <a:pos x="54" y="120"/>
              </a:cxn>
              <a:cxn ang="0">
                <a:pos x="70" y="85"/>
              </a:cxn>
              <a:cxn ang="0">
                <a:pos x="78" y="86"/>
              </a:cxn>
              <a:cxn ang="0">
                <a:pos x="99" y="78"/>
              </a:cxn>
              <a:cxn ang="0">
                <a:pos x="132" y="113"/>
              </a:cxn>
              <a:cxn ang="0">
                <a:pos x="125" y="132"/>
              </a:cxn>
              <a:cxn ang="0">
                <a:pos x="156" y="163"/>
              </a:cxn>
              <a:cxn ang="0">
                <a:pos x="186" y="132"/>
              </a:cxn>
              <a:cxn ang="0">
                <a:pos x="173" y="108"/>
              </a:cxn>
              <a:cxn ang="0">
                <a:pos x="189" y="60"/>
              </a:cxn>
              <a:cxn ang="0">
                <a:pos x="191" y="60"/>
              </a:cxn>
              <a:cxn ang="0">
                <a:pos x="221" y="30"/>
              </a:cxn>
              <a:cxn ang="0">
                <a:pos x="191" y="0"/>
              </a:cxn>
              <a:cxn ang="0">
                <a:pos x="31" y="157"/>
              </a:cxn>
              <a:cxn ang="0">
                <a:pos x="13" y="139"/>
              </a:cxn>
              <a:cxn ang="0">
                <a:pos x="31" y="122"/>
              </a:cxn>
              <a:cxn ang="0">
                <a:pos x="48" y="139"/>
              </a:cxn>
              <a:cxn ang="0">
                <a:pos x="31" y="157"/>
              </a:cxn>
              <a:cxn ang="0">
                <a:pos x="79" y="74"/>
              </a:cxn>
              <a:cxn ang="0">
                <a:pos x="61" y="56"/>
              </a:cxn>
              <a:cxn ang="0">
                <a:pos x="79" y="38"/>
              </a:cxn>
              <a:cxn ang="0">
                <a:pos x="96" y="56"/>
              </a:cxn>
              <a:cxn ang="0">
                <a:pos x="79" y="74"/>
              </a:cxn>
              <a:cxn ang="0">
                <a:pos x="156" y="150"/>
              </a:cxn>
              <a:cxn ang="0">
                <a:pos x="138" y="133"/>
              </a:cxn>
              <a:cxn ang="0">
                <a:pos x="156" y="115"/>
              </a:cxn>
              <a:cxn ang="0">
                <a:pos x="173" y="133"/>
              </a:cxn>
              <a:cxn ang="0">
                <a:pos x="156" y="150"/>
              </a:cxn>
              <a:cxn ang="0">
                <a:pos x="191" y="48"/>
              </a:cxn>
              <a:cxn ang="0">
                <a:pos x="173" y="30"/>
              </a:cxn>
              <a:cxn ang="0">
                <a:pos x="191" y="13"/>
              </a:cxn>
              <a:cxn ang="0">
                <a:pos x="208" y="30"/>
              </a:cxn>
              <a:cxn ang="0">
                <a:pos x="191" y="48"/>
              </a:cxn>
              <a:cxn ang="0">
                <a:pos x="191" y="48"/>
              </a:cxn>
              <a:cxn ang="0">
                <a:pos x="191" y="48"/>
              </a:cxn>
            </a:cxnLst>
            <a:rect l="0" t="0" r="r" b="b"/>
            <a:pathLst>
              <a:path w="221" h="170">
                <a:moveTo>
                  <a:pt x="191" y="0"/>
                </a:moveTo>
                <a:cubicBezTo>
                  <a:pt x="174" y="0"/>
                  <a:pt x="160" y="14"/>
                  <a:pt x="160" y="30"/>
                </a:cubicBezTo>
                <a:cubicBezTo>
                  <a:pt x="160" y="42"/>
                  <a:pt x="167" y="52"/>
                  <a:pt x="177" y="57"/>
                </a:cubicBezTo>
                <a:cubicBezTo>
                  <a:pt x="161" y="103"/>
                  <a:pt x="161" y="103"/>
                  <a:pt x="161" y="103"/>
                </a:cubicBezTo>
                <a:cubicBezTo>
                  <a:pt x="159" y="103"/>
                  <a:pt x="157" y="102"/>
                  <a:pt x="155" y="102"/>
                </a:cubicBezTo>
                <a:cubicBezTo>
                  <a:pt x="150" y="102"/>
                  <a:pt x="146" y="103"/>
                  <a:pt x="142" y="105"/>
                </a:cubicBezTo>
                <a:cubicBezTo>
                  <a:pt x="107" y="68"/>
                  <a:pt x="107" y="68"/>
                  <a:pt x="107" y="68"/>
                </a:cubicBezTo>
                <a:cubicBezTo>
                  <a:pt x="108" y="64"/>
                  <a:pt x="109" y="60"/>
                  <a:pt x="109" y="56"/>
                </a:cubicBezTo>
                <a:cubicBezTo>
                  <a:pt x="109" y="39"/>
                  <a:pt x="95" y="26"/>
                  <a:pt x="79" y="26"/>
                </a:cubicBezTo>
                <a:cubicBezTo>
                  <a:pt x="62" y="26"/>
                  <a:pt x="48" y="39"/>
                  <a:pt x="48" y="56"/>
                </a:cubicBezTo>
                <a:cubicBezTo>
                  <a:pt x="48" y="65"/>
                  <a:pt x="52" y="74"/>
                  <a:pt x="59" y="79"/>
                </a:cubicBezTo>
                <a:cubicBezTo>
                  <a:pt x="44" y="112"/>
                  <a:pt x="44" y="112"/>
                  <a:pt x="44" y="112"/>
                </a:cubicBezTo>
                <a:cubicBezTo>
                  <a:pt x="40" y="110"/>
                  <a:pt x="35" y="109"/>
                  <a:pt x="30" y="109"/>
                </a:cubicBezTo>
                <a:cubicBezTo>
                  <a:pt x="14" y="109"/>
                  <a:pt x="0" y="123"/>
                  <a:pt x="0" y="139"/>
                </a:cubicBezTo>
                <a:cubicBezTo>
                  <a:pt x="0" y="156"/>
                  <a:pt x="14" y="170"/>
                  <a:pt x="30" y="170"/>
                </a:cubicBezTo>
                <a:cubicBezTo>
                  <a:pt x="47" y="170"/>
                  <a:pt x="61" y="156"/>
                  <a:pt x="61" y="139"/>
                </a:cubicBezTo>
                <a:cubicBezTo>
                  <a:pt x="61" y="132"/>
                  <a:pt x="58" y="125"/>
                  <a:pt x="54" y="120"/>
                </a:cubicBezTo>
                <a:cubicBezTo>
                  <a:pt x="70" y="85"/>
                  <a:pt x="70" y="85"/>
                  <a:pt x="70" y="85"/>
                </a:cubicBezTo>
                <a:cubicBezTo>
                  <a:pt x="73" y="86"/>
                  <a:pt x="76" y="86"/>
                  <a:pt x="78" y="86"/>
                </a:cubicBezTo>
                <a:cubicBezTo>
                  <a:pt x="86" y="86"/>
                  <a:pt x="93" y="83"/>
                  <a:pt x="99" y="78"/>
                </a:cubicBezTo>
                <a:cubicBezTo>
                  <a:pt x="132" y="113"/>
                  <a:pt x="132" y="113"/>
                  <a:pt x="132" y="113"/>
                </a:cubicBezTo>
                <a:cubicBezTo>
                  <a:pt x="128" y="118"/>
                  <a:pt x="125" y="125"/>
                  <a:pt x="125" y="132"/>
                </a:cubicBezTo>
                <a:cubicBezTo>
                  <a:pt x="125" y="149"/>
                  <a:pt x="139" y="163"/>
                  <a:pt x="156" y="163"/>
                </a:cubicBezTo>
                <a:cubicBezTo>
                  <a:pt x="172" y="163"/>
                  <a:pt x="186" y="149"/>
                  <a:pt x="186" y="132"/>
                </a:cubicBezTo>
                <a:cubicBezTo>
                  <a:pt x="186" y="122"/>
                  <a:pt x="181" y="113"/>
                  <a:pt x="173" y="108"/>
                </a:cubicBezTo>
                <a:cubicBezTo>
                  <a:pt x="189" y="60"/>
                  <a:pt x="189" y="60"/>
                  <a:pt x="189" y="60"/>
                </a:cubicBezTo>
                <a:cubicBezTo>
                  <a:pt x="191" y="60"/>
                  <a:pt x="191" y="60"/>
                  <a:pt x="191" y="60"/>
                </a:cubicBezTo>
                <a:cubicBezTo>
                  <a:pt x="207" y="60"/>
                  <a:pt x="221" y="47"/>
                  <a:pt x="221" y="30"/>
                </a:cubicBezTo>
                <a:cubicBezTo>
                  <a:pt x="221" y="14"/>
                  <a:pt x="207" y="0"/>
                  <a:pt x="191" y="0"/>
                </a:cubicBezTo>
                <a:close/>
                <a:moveTo>
                  <a:pt x="31" y="157"/>
                </a:moveTo>
                <a:cubicBezTo>
                  <a:pt x="21" y="157"/>
                  <a:pt x="13" y="149"/>
                  <a:pt x="13" y="139"/>
                </a:cubicBezTo>
                <a:cubicBezTo>
                  <a:pt x="13" y="130"/>
                  <a:pt x="21" y="122"/>
                  <a:pt x="31" y="122"/>
                </a:cubicBezTo>
                <a:cubicBezTo>
                  <a:pt x="40" y="122"/>
                  <a:pt x="48" y="130"/>
                  <a:pt x="48" y="139"/>
                </a:cubicBezTo>
                <a:cubicBezTo>
                  <a:pt x="48" y="149"/>
                  <a:pt x="40" y="157"/>
                  <a:pt x="31" y="157"/>
                </a:cubicBezTo>
                <a:close/>
                <a:moveTo>
                  <a:pt x="79" y="74"/>
                </a:moveTo>
                <a:cubicBezTo>
                  <a:pt x="69" y="74"/>
                  <a:pt x="61" y="66"/>
                  <a:pt x="61" y="56"/>
                </a:cubicBezTo>
                <a:cubicBezTo>
                  <a:pt x="61" y="46"/>
                  <a:pt x="69" y="38"/>
                  <a:pt x="79" y="38"/>
                </a:cubicBezTo>
                <a:cubicBezTo>
                  <a:pt x="88" y="38"/>
                  <a:pt x="96" y="46"/>
                  <a:pt x="96" y="56"/>
                </a:cubicBezTo>
                <a:cubicBezTo>
                  <a:pt x="96" y="66"/>
                  <a:pt x="88" y="74"/>
                  <a:pt x="79" y="74"/>
                </a:cubicBezTo>
                <a:close/>
                <a:moveTo>
                  <a:pt x="156" y="150"/>
                </a:moveTo>
                <a:cubicBezTo>
                  <a:pt x="146" y="150"/>
                  <a:pt x="138" y="142"/>
                  <a:pt x="138" y="133"/>
                </a:cubicBezTo>
                <a:cubicBezTo>
                  <a:pt x="138" y="123"/>
                  <a:pt x="146" y="115"/>
                  <a:pt x="156" y="115"/>
                </a:cubicBezTo>
                <a:cubicBezTo>
                  <a:pt x="165" y="115"/>
                  <a:pt x="173" y="123"/>
                  <a:pt x="173" y="133"/>
                </a:cubicBezTo>
                <a:cubicBezTo>
                  <a:pt x="173" y="142"/>
                  <a:pt x="165" y="150"/>
                  <a:pt x="156" y="150"/>
                </a:cubicBezTo>
                <a:close/>
                <a:moveTo>
                  <a:pt x="191" y="48"/>
                </a:moveTo>
                <a:cubicBezTo>
                  <a:pt x="181" y="48"/>
                  <a:pt x="173" y="40"/>
                  <a:pt x="173" y="30"/>
                </a:cubicBezTo>
                <a:cubicBezTo>
                  <a:pt x="173" y="21"/>
                  <a:pt x="181" y="13"/>
                  <a:pt x="191" y="13"/>
                </a:cubicBezTo>
                <a:cubicBezTo>
                  <a:pt x="200" y="13"/>
                  <a:pt x="208" y="21"/>
                  <a:pt x="208" y="30"/>
                </a:cubicBezTo>
                <a:cubicBezTo>
                  <a:pt x="208" y="40"/>
                  <a:pt x="200" y="48"/>
                  <a:pt x="191" y="48"/>
                </a:cubicBezTo>
                <a:close/>
                <a:moveTo>
                  <a:pt x="191" y="48"/>
                </a:moveTo>
                <a:cubicBezTo>
                  <a:pt x="191" y="48"/>
                  <a:pt x="191" y="48"/>
                  <a:pt x="191" y="4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50" name="Group 65"/>
          <p:cNvGrpSpPr/>
          <p:nvPr/>
        </p:nvGrpSpPr>
        <p:grpSpPr>
          <a:xfrm>
            <a:off x="1515873" y="2809875"/>
            <a:ext cx="2193626" cy="1652246"/>
            <a:chOff x="550885" y="1190671"/>
            <a:chExt cx="3840309" cy="2892537"/>
          </a:xfrm>
          <a:solidFill>
            <a:schemeClr val="bg1"/>
          </a:solidFill>
        </p:grpSpPr>
        <p:sp>
          <p:nvSpPr>
            <p:cNvPr id="51" name="Freeform 14"/>
            <p:cNvSpPr>
              <a:spLocks noEditPoints="1"/>
            </p:cNvSpPr>
            <p:nvPr/>
          </p:nvSpPr>
          <p:spPr bwMode="auto">
            <a:xfrm>
              <a:off x="2425794" y="2978264"/>
              <a:ext cx="149229" cy="239723"/>
            </a:xfrm>
            <a:custGeom>
              <a:avLst/>
              <a:gdLst/>
              <a:ahLst/>
              <a:cxnLst>
                <a:cxn ang="0">
                  <a:pos x="65" y="30"/>
                </a:cxn>
                <a:cxn ang="0">
                  <a:pos x="46" y="17"/>
                </a:cxn>
                <a:cxn ang="0">
                  <a:pos x="0" y="0"/>
                </a:cxn>
                <a:cxn ang="0">
                  <a:pos x="0" y="122"/>
                </a:cxn>
                <a:cxn ang="0">
                  <a:pos x="69" y="86"/>
                </a:cxn>
                <a:cxn ang="0">
                  <a:pos x="74" y="48"/>
                </a:cxn>
                <a:cxn ang="0">
                  <a:pos x="65" y="30"/>
                </a:cxn>
                <a:cxn ang="0">
                  <a:pos x="65" y="30"/>
                </a:cxn>
                <a:cxn ang="0">
                  <a:pos x="65" y="30"/>
                </a:cxn>
              </a:cxnLst>
              <a:rect l="0" t="0" r="r" b="b"/>
              <a:pathLst>
                <a:path w="76" h="122">
                  <a:moveTo>
                    <a:pt x="65" y="30"/>
                  </a:moveTo>
                  <a:cubicBezTo>
                    <a:pt x="59" y="24"/>
                    <a:pt x="53" y="20"/>
                    <a:pt x="46" y="17"/>
                  </a:cubicBezTo>
                  <a:cubicBezTo>
                    <a:pt x="32" y="9"/>
                    <a:pt x="16" y="4"/>
                    <a:pt x="0" y="0"/>
                  </a:cubicBezTo>
                  <a:cubicBezTo>
                    <a:pt x="0" y="122"/>
                    <a:pt x="0" y="122"/>
                    <a:pt x="0" y="122"/>
                  </a:cubicBezTo>
                  <a:cubicBezTo>
                    <a:pt x="26" y="119"/>
                    <a:pt x="55" y="110"/>
                    <a:pt x="69" y="86"/>
                  </a:cubicBezTo>
                  <a:cubicBezTo>
                    <a:pt x="75" y="75"/>
                    <a:pt x="76" y="61"/>
                    <a:pt x="74" y="48"/>
                  </a:cubicBezTo>
                  <a:cubicBezTo>
                    <a:pt x="72" y="41"/>
                    <a:pt x="69" y="35"/>
                    <a:pt x="65" y="30"/>
                  </a:cubicBezTo>
                  <a:close/>
                  <a:moveTo>
                    <a:pt x="65" y="30"/>
                  </a:moveTo>
                  <a:cubicBezTo>
                    <a:pt x="65" y="30"/>
                    <a:pt x="65" y="30"/>
                    <a:pt x="65"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2" name="Freeform 15"/>
            <p:cNvSpPr>
              <a:spLocks noEditPoints="1"/>
            </p:cNvSpPr>
            <p:nvPr/>
          </p:nvSpPr>
          <p:spPr bwMode="auto">
            <a:xfrm>
              <a:off x="2559149" y="3148136"/>
              <a:ext cx="1587" cy="1587"/>
            </a:xfrm>
            <a:custGeom>
              <a:avLst/>
              <a:gdLst/>
              <a:ahLst/>
              <a:cxnLst>
                <a:cxn ang="0">
                  <a:pos x="0" y="0"/>
                </a:cxn>
                <a:cxn ang="0">
                  <a:pos x="1" y="0"/>
                </a:cxn>
                <a:cxn ang="0">
                  <a:pos x="0" y="0"/>
                </a:cxn>
                <a:cxn ang="0">
                  <a:pos x="0" y="0"/>
                </a:cxn>
                <a:cxn ang="0">
                  <a:pos x="0" y="0"/>
                </a:cxn>
              </a:cxnLst>
              <a:rect l="0" t="0" r="r" b="b"/>
              <a:pathLst>
                <a:path w="1">
                  <a:moveTo>
                    <a:pt x="0" y="0"/>
                  </a:moveTo>
                  <a:cubicBezTo>
                    <a:pt x="0" y="0"/>
                    <a:pt x="0" y="0"/>
                    <a:pt x="1" y="0"/>
                  </a:cubicBezTo>
                  <a:cubicBezTo>
                    <a:pt x="0" y="0"/>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3" name="Freeform 16"/>
            <p:cNvSpPr>
              <a:spLocks noEditPoints="1"/>
            </p:cNvSpPr>
            <p:nvPr/>
          </p:nvSpPr>
          <p:spPr bwMode="auto">
            <a:xfrm>
              <a:off x="2174958" y="2597251"/>
              <a:ext cx="120655" cy="214319"/>
            </a:xfrm>
            <a:custGeom>
              <a:avLst/>
              <a:gdLst/>
              <a:ahLst/>
              <a:cxnLst>
                <a:cxn ang="0">
                  <a:pos x="9" y="30"/>
                </a:cxn>
                <a:cxn ang="0">
                  <a:pos x="1" y="52"/>
                </a:cxn>
                <a:cxn ang="0">
                  <a:pos x="4" y="75"/>
                </a:cxn>
                <a:cxn ang="0">
                  <a:pos x="18" y="92"/>
                </a:cxn>
                <a:cxn ang="0">
                  <a:pos x="40" y="103"/>
                </a:cxn>
                <a:cxn ang="0">
                  <a:pos x="61" y="110"/>
                </a:cxn>
                <a:cxn ang="0">
                  <a:pos x="61" y="0"/>
                </a:cxn>
                <a:cxn ang="0">
                  <a:pos x="9" y="30"/>
                </a:cxn>
                <a:cxn ang="0">
                  <a:pos x="9" y="30"/>
                </a:cxn>
                <a:cxn ang="0">
                  <a:pos x="9" y="30"/>
                </a:cxn>
              </a:cxnLst>
              <a:rect l="0" t="0" r="r" b="b"/>
              <a:pathLst>
                <a:path w="61" h="110">
                  <a:moveTo>
                    <a:pt x="9" y="30"/>
                  </a:moveTo>
                  <a:cubicBezTo>
                    <a:pt x="4" y="37"/>
                    <a:pt x="2" y="44"/>
                    <a:pt x="1" y="52"/>
                  </a:cubicBezTo>
                  <a:cubicBezTo>
                    <a:pt x="0" y="59"/>
                    <a:pt x="1" y="68"/>
                    <a:pt x="4" y="75"/>
                  </a:cubicBezTo>
                  <a:cubicBezTo>
                    <a:pt x="6" y="82"/>
                    <a:pt x="12" y="87"/>
                    <a:pt x="18" y="92"/>
                  </a:cubicBezTo>
                  <a:cubicBezTo>
                    <a:pt x="25" y="96"/>
                    <a:pt x="33" y="100"/>
                    <a:pt x="40" y="103"/>
                  </a:cubicBezTo>
                  <a:cubicBezTo>
                    <a:pt x="47" y="105"/>
                    <a:pt x="54" y="108"/>
                    <a:pt x="61" y="110"/>
                  </a:cubicBezTo>
                  <a:cubicBezTo>
                    <a:pt x="61" y="0"/>
                    <a:pt x="61" y="0"/>
                    <a:pt x="61" y="0"/>
                  </a:cubicBezTo>
                  <a:cubicBezTo>
                    <a:pt x="42" y="4"/>
                    <a:pt x="21" y="13"/>
                    <a:pt x="9" y="30"/>
                  </a:cubicBezTo>
                  <a:close/>
                  <a:moveTo>
                    <a:pt x="9" y="30"/>
                  </a:moveTo>
                  <a:cubicBezTo>
                    <a:pt x="9" y="30"/>
                    <a:pt x="9" y="30"/>
                    <a:pt x="9"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4" name="Freeform 17"/>
            <p:cNvSpPr>
              <a:spLocks noEditPoints="1"/>
            </p:cNvSpPr>
            <p:nvPr/>
          </p:nvSpPr>
          <p:spPr bwMode="auto">
            <a:xfrm>
              <a:off x="2560736" y="3144958"/>
              <a:ext cx="1587" cy="3174"/>
            </a:xfrm>
            <a:custGeom>
              <a:avLst/>
              <a:gdLst/>
              <a:ahLst/>
              <a:cxnLst>
                <a:cxn ang="0">
                  <a:pos x="0" y="0"/>
                </a:cxn>
                <a:cxn ang="0">
                  <a:pos x="0" y="1"/>
                </a:cxn>
                <a:cxn ang="0">
                  <a:pos x="0" y="0"/>
                </a:cxn>
                <a:cxn ang="0">
                  <a:pos x="0" y="0"/>
                </a:cxn>
                <a:cxn ang="0">
                  <a:pos x="0" y="0"/>
                </a:cxn>
              </a:cxnLst>
              <a:rect l="0" t="0" r="r" b="b"/>
              <a:pathLst>
                <a:path h="1">
                  <a:moveTo>
                    <a:pt x="0" y="0"/>
                  </a:moveTo>
                  <a:cubicBezTo>
                    <a:pt x="0" y="0"/>
                    <a:pt x="0" y="1"/>
                    <a:pt x="0" y="1"/>
                  </a:cubicBezTo>
                  <a:cubicBezTo>
                    <a:pt x="0" y="1"/>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5" name="Freeform 18"/>
            <p:cNvSpPr>
              <a:spLocks noEditPoints="1"/>
            </p:cNvSpPr>
            <p:nvPr/>
          </p:nvSpPr>
          <p:spPr bwMode="auto">
            <a:xfrm>
              <a:off x="550885" y="1190671"/>
              <a:ext cx="3840309" cy="2892537"/>
            </a:xfrm>
            <a:custGeom>
              <a:avLst/>
              <a:gdLst/>
              <a:ahLst/>
              <a:cxnLst>
                <a:cxn ang="0">
                  <a:pos x="1000" y="335"/>
                </a:cxn>
                <a:cxn ang="0">
                  <a:pos x="1130" y="44"/>
                </a:cxn>
                <a:cxn ang="0">
                  <a:pos x="892" y="91"/>
                </a:cxn>
                <a:cxn ang="0">
                  <a:pos x="664" y="57"/>
                </a:cxn>
                <a:cxn ang="0">
                  <a:pos x="807" y="343"/>
                </a:cxn>
                <a:cxn ang="0">
                  <a:pos x="822" y="1394"/>
                </a:cxn>
                <a:cxn ang="0">
                  <a:pos x="1000" y="335"/>
                </a:cxn>
                <a:cxn ang="0">
                  <a:pos x="1098" y="988"/>
                </a:cxn>
                <a:cxn ang="0">
                  <a:pos x="1052" y="1069"/>
                </a:cxn>
                <a:cxn ang="0">
                  <a:pos x="957" y="1102"/>
                </a:cxn>
                <a:cxn ang="0">
                  <a:pos x="957" y="1138"/>
                </a:cxn>
                <a:cxn ang="0">
                  <a:pos x="946" y="1163"/>
                </a:cxn>
                <a:cxn ang="0">
                  <a:pos x="910" y="1168"/>
                </a:cxn>
                <a:cxn ang="0">
                  <a:pos x="890" y="1138"/>
                </a:cxn>
                <a:cxn ang="0">
                  <a:pos x="890" y="1099"/>
                </a:cxn>
                <a:cxn ang="0">
                  <a:pos x="873" y="1095"/>
                </a:cxn>
                <a:cxn ang="0">
                  <a:pos x="792" y="1045"/>
                </a:cxn>
                <a:cxn ang="0">
                  <a:pos x="766" y="1003"/>
                </a:cxn>
                <a:cxn ang="0">
                  <a:pos x="762" y="991"/>
                </a:cxn>
                <a:cxn ang="0">
                  <a:pos x="759" y="979"/>
                </a:cxn>
                <a:cxn ang="0">
                  <a:pos x="763" y="961"/>
                </a:cxn>
                <a:cxn ang="0">
                  <a:pos x="796" y="943"/>
                </a:cxn>
                <a:cxn ang="0">
                  <a:pos x="825" y="966"/>
                </a:cxn>
                <a:cxn ang="0">
                  <a:pos x="828" y="977"/>
                </a:cxn>
                <a:cxn ang="0">
                  <a:pos x="833" y="988"/>
                </a:cxn>
                <a:cxn ang="0">
                  <a:pos x="848" y="1007"/>
                </a:cxn>
                <a:cxn ang="0">
                  <a:pos x="890" y="1030"/>
                </a:cxn>
                <a:cxn ang="0">
                  <a:pos x="890" y="898"/>
                </a:cxn>
                <a:cxn ang="0">
                  <a:pos x="803" y="860"/>
                </a:cxn>
                <a:cxn ang="0">
                  <a:pos x="773" y="824"/>
                </a:cxn>
                <a:cxn ang="0">
                  <a:pos x="763" y="776"/>
                </a:cxn>
                <a:cxn ang="0">
                  <a:pos x="773" y="728"/>
                </a:cxn>
                <a:cxn ang="0">
                  <a:pos x="800" y="690"/>
                </a:cxn>
                <a:cxn ang="0">
                  <a:pos x="890" y="650"/>
                </a:cxn>
                <a:cxn ang="0">
                  <a:pos x="890" y="613"/>
                </a:cxn>
                <a:cxn ang="0">
                  <a:pos x="902" y="588"/>
                </a:cxn>
                <a:cxn ang="0">
                  <a:pos x="938" y="583"/>
                </a:cxn>
                <a:cxn ang="0">
                  <a:pos x="957" y="613"/>
                </a:cxn>
                <a:cxn ang="0">
                  <a:pos x="957" y="650"/>
                </a:cxn>
                <a:cxn ang="0">
                  <a:pos x="970" y="652"/>
                </a:cxn>
                <a:cxn ang="0">
                  <a:pos x="1058" y="694"/>
                </a:cxn>
                <a:cxn ang="0">
                  <a:pos x="1085" y="733"/>
                </a:cxn>
                <a:cxn ang="0">
                  <a:pos x="1089" y="745"/>
                </a:cxn>
                <a:cxn ang="0">
                  <a:pos x="1092" y="757"/>
                </a:cxn>
                <a:cxn ang="0">
                  <a:pos x="1090" y="776"/>
                </a:cxn>
                <a:cxn ang="0">
                  <a:pos x="1058" y="795"/>
                </a:cxn>
                <a:cxn ang="0">
                  <a:pos x="1028" y="774"/>
                </a:cxn>
                <a:cxn ang="0">
                  <a:pos x="1025" y="763"/>
                </a:cxn>
                <a:cxn ang="0">
                  <a:pos x="1019" y="752"/>
                </a:cxn>
                <a:cxn ang="0">
                  <a:pos x="1003" y="736"/>
                </a:cxn>
                <a:cxn ang="0">
                  <a:pos x="957" y="718"/>
                </a:cxn>
                <a:cxn ang="0">
                  <a:pos x="957" y="844"/>
                </a:cxn>
                <a:cxn ang="0">
                  <a:pos x="1015" y="861"/>
                </a:cxn>
                <a:cxn ang="0">
                  <a:pos x="1084" y="916"/>
                </a:cxn>
                <a:cxn ang="0">
                  <a:pos x="1084" y="916"/>
                </a:cxn>
                <a:cxn ang="0">
                  <a:pos x="1084" y="916"/>
                </a:cxn>
                <a:cxn ang="0">
                  <a:pos x="1098" y="988"/>
                </a:cxn>
                <a:cxn ang="0">
                  <a:pos x="1098" y="988"/>
                </a:cxn>
                <a:cxn ang="0">
                  <a:pos x="1098" y="988"/>
                </a:cxn>
              </a:cxnLst>
              <a:rect l="0" t="0" r="r" b="b"/>
              <a:pathLst>
                <a:path w="1960" h="1477">
                  <a:moveTo>
                    <a:pt x="1000" y="335"/>
                  </a:moveTo>
                  <a:cubicBezTo>
                    <a:pt x="1104" y="248"/>
                    <a:pt x="1173" y="53"/>
                    <a:pt x="1130" y="44"/>
                  </a:cubicBezTo>
                  <a:cubicBezTo>
                    <a:pt x="1074" y="33"/>
                    <a:pt x="951" y="83"/>
                    <a:pt x="892" y="91"/>
                  </a:cubicBezTo>
                  <a:cubicBezTo>
                    <a:pt x="808" y="102"/>
                    <a:pt x="716" y="0"/>
                    <a:pt x="664" y="57"/>
                  </a:cubicBezTo>
                  <a:cubicBezTo>
                    <a:pt x="623" y="103"/>
                    <a:pt x="694" y="270"/>
                    <a:pt x="807" y="343"/>
                  </a:cubicBezTo>
                  <a:cubicBezTo>
                    <a:pt x="472" y="507"/>
                    <a:pt x="0" y="1334"/>
                    <a:pt x="822" y="1394"/>
                  </a:cubicBezTo>
                  <a:cubicBezTo>
                    <a:pt x="1960" y="1477"/>
                    <a:pt x="1390" y="496"/>
                    <a:pt x="1000" y="335"/>
                  </a:cubicBezTo>
                  <a:close/>
                  <a:moveTo>
                    <a:pt x="1098" y="988"/>
                  </a:moveTo>
                  <a:cubicBezTo>
                    <a:pt x="1094" y="1020"/>
                    <a:pt x="1077" y="1049"/>
                    <a:pt x="1052" y="1069"/>
                  </a:cubicBezTo>
                  <a:cubicBezTo>
                    <a:pt x="1025" y="1090"/>
                    <a:pt x="991" y="1099"/>
                    <a:pt x="957" y="1102"/>
                  </a:cubicBezTo>
                  <a:cubicBezTo>
                    <a:pt x="957" y="1138"/>
                    <a:pt x="957" y="1138"/>
                    <a:pt x="957" y="1138"/>
                  </a:cubicBezTo>
                  <a:cubicBezTo>
                    <a:pt x="957" y="1147"/>
                    <a:pt x="953" y="1156"/>
                    <a:pt x="946" y="1163"/>
                  </a:cubicBezTo>
                  <a:cubicBezTo>
                    <a:pt x="936" y="1171"/>
                    <a:pt x="922" y="1174"/>
                    <a:pt x="910" y="1168"/>
                  </a:cubicBezTo>
                  <a:cubicBezTo>
                    <a:pt x="898" y="1163"/>
                    <a:pt x="890" y="1151"/>
                    <a:pt x="890" y="1138"/>
                  </a:cubicBezTo>
                  <a:cubicBezTo>
                    <a:pt x="890" y="1099"/>
                    <a:pt x="890" y="1099"/>
                    <a:pt x="890" y="1099"/>
                  </a:cubicBezTo>
                  <a:cubicBezTo>
                    <a:pt x="885" y="1098"/>
                    <a:pt x="879" y="1096"/>
                    <a:pt x="873" y="1095"/>
                  </a:cubicBezTo>
                  <a:cubicBezTo>
                    <a:pt x="842" y="1086"/>
                    <a:pt x="813" y="1069"/>
                    <a:pt x="792" y="1045"/>
                  </a:cubicBezTo>
                  <a:cubicBezTo>
                    <a:pt x="781" y="1032"/>
                    <a:pt x="772" y="1018"/>
                    <a:pt x="766" y="1003"/>
                  </a:cubicBezTo>
                  <a:cubicBezTo>
                    <a:pt x="765" y="999"/>
                    <a:pt x="763" y="995"/>
                    <a:pt x="762" y="991"/>
                  </a:cubicBezTo>
                  <a:cubicBezTo>
                    <a:pt x="761" y="987"/>
                    <a:pt x="760" y="983"/>
                    <a:pt x="759" y="979"/>
                  </a:cubicBezTo>
                  <a:cubicBezTo>
                    <a:pt x="759" y="973"/>
                    <a:pt x="760" y="966"/>
                    <a:pt x="763" y="961"/>
                  </a:cubicBezTo>
                  <a:cubicBezTo>
                    <a:pt x="769" y="949"/>
                    <a:pt x="782" y="942"/>
                    <a:pt x="796" y="943"/>
                  </a:cubicBezTo>
                  <a:cubicBezTo>
                    <a:pt x="809" y="944"/>
                    <a:pt x="820" y="953"/>
                    <a:pt x="825" y="966"/>
                  </a:cubicBezTo>
                  <a:cubicBezTo>
                    <a:pt x="826" y="969"/>
                    <a:pt x="827" y="973"/>
                    <a:pt x="828" y="977"/>
                  </a:cubicBezTo>
                  <a:cubicBezTo>
                    <a:pt x="830" y="981"/>
                    <a:pt x="831" y="985"/>
                    <a:pt x="833" y="988"/>
                  </a:cubicBezTo>
                  <a:cubicBezTo>
                    <a:pt x="837" y="995"/>
                    <a:pt x="842" y="1001"/>
                    <a:pt x="848" y="1007"/>
                  </a:cubicBezTo>
                  <a:cubicBezTo>
                    <a:pt x="860" y="1018"/>
                    <a:pt x="875" y="1026"/>
                    <a:pt x="890" y="1030"/>
                  </a:cubicBezTo>
                  <a:cubicBezTo>
                    <a:pt x="890" y="898"/>
                    <a:pt x="890" y="898"/>
                    <a:pt x="890" y="898"/>
                  </a:cubicBezTo>
                  <a:cubicBezTo>
                    <a:pt x="860" y="890"/>
                    <a:pt x="828" y="880"/>
                    <a:pt x="803" y="860"/>
                  </a:cubicBezTo>
                  <a:cubicBezTo>
                    <a:pt x="790" y="850"/>
                    <a:pt x="780" y="838"/>
                    <a:pt x="773" y="824"/>
                  </a:cubicBezTo>
                  <a:cubicBezTo>
                    <a:pt x="766" y="809"/>
                    <a:pt x="763" y="793"/>
                    <a:pt x="763" y="776"/>
                  </a:cubicBezTo>
                  <a:cubicBezTo>
                    <a:pt x="763" y="760"/>
                    <a:pt x="766" y="743"/>
                    <a:pt x="773" y="728"/>
                  </a:cubicBezTo>
                  <a:cubicBezTo>
                    <a:pt x="779" y="714"/>
                    <a:pt x="789" y="701"/>
                    <a:pt x="800" y="690"/>
                  </a:cubicBezTo>
                  <a:cubicBezTo>
                    <a:pt x="825" y="668"/>
                    <a:pt x="858" y="655"/>
                    <a:pt x="890" y="650"/>
                  </a:cubicBezTo>
                  <a:cubicBezTo>
                    <a:pt x="890" y="613"/>
                    <a:pt x="890" y="613"/>
                    <a:pt x="890" y="613"/>
                  </a:cubicBezTo>
                  <a:cubicBezTo>
                    <a:pt x="890" y="604"/>
                    <a:pt x="895" y="595"/>
                    <a:pt x="902" y="588"/>
                  </a:cubicBezTo>
                  <a:cubicBezTo>
                    <a:pt x="912" y="580"/>
                    <a:pt x="926" y="577"/>
                    <a:pt x="938" y="583"/>
                  </a:cubicBezTo>
                  <a:cubicBezTo>
                    <a:pt x="950" y="588"/>
                    <a:pt x="957" y="600"/>
                    <a:pt x="957" y="613"/>
                  </a:cubicBezTo>
                  <a:cubicBezTo>
                    <a:pt x="957" y="650"/>
                    <a:pt x="957" y="650"/>
                    <a:pt x="957" y="650"/>
                  </a:cubicBezTo>
                  <a:cubicBezTo>
                    <a:pt x="962" y="651"/>
                    <a:pt x="966" y="651"/>
                    <a:pt x="970" y="652"/>
                  </a:cubicBezTo>
                  <a:cubicBezTo>
                    <a:pt x="1003" y="658"/>
                    <a:pt x="1034" y="671"/>
                    <a:pt x="1058" y="694"/>
                  </a:cubicBezTo>
                  <a:cubicBezTo>
                    <a:pt x="1069" y="705"/>
                    <a:pt x="1078" y="719"/>
                    <a:pt x="1085" y="733"/>
                  </a:cubicBezTo>
                  <a:cubicBezTo>
                    <a:pt x="1086" y="737"/>
                    <a:pt x="1088" y="741"/>
                    <a:pt x="1089" y="745"/>
                  </a:cubicBezTo>
                  <a:cubicBezTo>
                    <a:pt x="1091" y="749"/>
                    <a:pt x="1092" y="753"/>
                    <a:pt x="1092" y="757"/>
                  </a:cubicBezTo>
                  <a:cubicBezTo>
                    <a:pt x="1093" y="763"/>
                    <a:pt x="1092" y="770"/>
                    <a:pt x="1090" y="776"/>
                  </a:cubicBezTo>
                  <a:cubicBezTo>
                    <a:pt x="1084" y="788"/>
                    <a:pt x="1071" y="796"/>
                    <a:pt x="1058" y="795"/>
                  </a:cubicBezTo>
                  <a:cubicBezTo>
                    <a:pt x="1045" y="795"/>
                    <a:pt x="1033" y="786"/>
                    <a:pt x="1028" y="774"/>
                  </a:cubicBezTo>
                  <a:cubicBezTo>
                    <a:pt x="1027" y="770"/>
                    <a:pt x="1026" y="766"/>
                    <a:pt x="1025" y="763"/>
                  </a:cubicBezTo>
                  <a:cubicBezTo>
                    <a:pt x="1023" y="759"/>
                    <a:pt x="1021" y="756"/>
                    <a:pt x="1019" y="752"/>
                  </a:cubicBezTo>
                  <a:cubicBezTo>
                    <a:pt x="1015" y="746"/>
                    <a:pt x="1010" y="740"/>
                    <a:pt x="1003" y="736"/>
                  </a:cubicBezTo>
                  <a:cubicBezTo>
                    <a:pt x="990" y="726"/>
                    <a:pt x="974" y="721"/>
                    <a:pt x="957" y="718"/>
                  </a:cubicBezTo>
                  <a:cubicBezTo>
                    <a:pt x="957" y="844"/>
                    <a:pt x="957" y="844"/>
                    <a:pt x="957" y="844"/>
                  </a:cubicBezTo>
                  <a:cubicBezTo>
                    <a:pt x="977" y="849"/>
                    <a:pt x="996" y="854"/>
                    <a:pt x="1015" y="861"/>
                  </a:cubicBezTo>
                  <a:cubicBezTo>
                    <a:pt x="1043" y="872"/>
                    <a:pt x="1069" y="889"/>
                    <a:pt x="1084" y="916"/>
                  </a:cubicBezTo>
                  <a:cubicBezTo>
                    <a:pt x="1082" y="912"/>
                    <a:pt x="1080" y="908"/>
                    <a:pt x="1084" y="916"/>
                  </a:cubicBezTo>
                  <a:cubicBezTo>
                    <a:pt x="1089" y="924"/>
                    <a:pt x="1087" y="920"/>
                    <a:pt x="1084" y="916"/>
                  </a:cubicBezTo>
                  <a:cubicBezTo>
                    <a:pt x="1097" y="938"/>
                    <a:pt x="1101" y="963"/>
                    <a:pt x="1098" y="988"/>
                  </a:cubicBezTo>
                  <a:close/>
                  <a:moveTo>
                    <a:pt x="1098" y="988"/>
                  </a:moveTo>
                  <a:cubicBezTo>
                    <a:pt x="1098" y="988"/>
                    <a:pt x="1098" y="988"/>
                    <a:pt x="1098" y="98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6" name="Freeform 19"/>
            <p:cNvSpPr>
              <a:spLocks noEditPoints="1"/>
            </p:cNvSpPr>
            <p:nvPr/>
          </p:nvSpPr>
          <p:spPr bwMode="auto">
            <a:xfrm>
              <a:off x="2559051" y="3149601"/>
              <a:ext cx="1587" cy="1587"/>
            </a:xfrm>
            <a:custGeom>
              <a:avLst/>
              <a:gdLst/>
              <a:ahLst/>
              <a:cxnLst>
                <a:cxn ang="0">
                  <a:pos x="0" y="0"/>
                </a:cxn>
                <a:cxn ang="0">
                  <a:pos x="0" y="1"/>
                </a:cxn>
                <a:cxn ang="0">
                  <a:pos x="0" y="0"/>
                </a:cxn>
                <a:cxn ang="0">
                  <a:pos x="0" y="0"/>
                </a:cxn>
                <a:cxn ang="0">
                  <a:pos x="0" y="0"/>
                </a:cxn>
              </a:cxnLst>
              <a:rect l="0" t="0" r="r" b="b"/>
              <a:pathLst>
                <a:path h="1">
                  <a:moveTo>
                    <a:pt x="0" y="0"/>
                  </a:moveTo>
                  <a:cubicBezTo>
                    <a:pt x="0" y="0"/>
                    <a:pt x="0" y="1"/>
                    <a:pt x="0" y="1"/>
                  </a:cubicBezTo>
                  <a:cubicBezTo>
                    <a:pt x="0" y="1"/>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57" name="矩形 56"/>
          <p:cNvSpPr/>
          <p:nvPr/>
        </p:nvSpPr>
        <p:spPr>
          <a:xfrm>
            <a:off x="6782326" y="2118155"/>
            <a:ext cx="4181475" cy="304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8" name="文本框 57"/>
          <p:cNvSpPr txBox="1">
            <a:spLocks/>
          </p:cNvSpPr>
          <p:nvPr/>
        </p:nvSpPr>
        <p:spPr>
          <a:xfrm>
            <a:off x="7985211" y="2661072"/>
            <a:ext cx="177570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工作完成度</a:t>
            </a:r>
          </a:p>
        </p:txBody>
      </p:sp>
      <p:sp>
        <p:nvSpPr>
          <p:cNvPr id="59" name="矩形 58"/>
          <p:cNvSpPr/>
          <p:nvPr/>
        </p:nvSpPr>
        <p:spPr>
          <a:xfrm>
            <a:off x="7259102" y="3357722"/>
            <a:ext cx="3227924" cy="1397627"/>
          </a:xfrm>
          <a:prstGeom prst="rect">
            <a:avLst/>
          </a:prstGeom>
          <a:noFill/>
        </p:spPr>
        <p:txBody>
          <a:bodyPr wrap="square" rtlCol="0">
            <a:spAutoFit/>
          </a:bodyPr>
          <a:lstStyle/>
          <a:p>
            <a:pPr algn="ctr">
              <a:lnSpc>
                <a:spcPct val="120000"/>
              </a:lnSpc>
            </a:pPr>
            <a:r>
              <a:rPr lang="zh-CN" altLang="en-US"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cxnSp>
        <p:nvCxnSpPr>
          <p:cNvPr id="60" name="直接连接符 59"/>
          <p:cNvCxnSpPr/>
          <p:nvPr/>
        </p:nvCxnSpPr>
        <p:spPr>
          <a:xfrm>
            <a:off x="8712200" y="3164750"/>
            <a:ext cx="321726" cy="0"/>
          </a:xfrm>
          <a:prstGeom prst="line">
            <a:avLst/>
          </a:prstGeom>
          <a:ln w="28575">
            <a:solidFill>
              <a:srgbClr val="F08421"/>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a:spLocks/>
          </p:cNvSpPr>
          <p:nvPr/>
        </p:nvSpPr>
        <p:spPr>
          <a:xfrm>
            <a:off x="3266203" y="4761331"/>
            <a:ext cx="1367269" cy="584775"/>
          </a:xfrm>
          <a:prstGeom prst="rect">
            <a:avLst/>
          </a:prstGeom>
          <a:noFill/>
        </p:spPr>
        <p:txBody>
          <a:bodyPr wrap="square" rtlCol="0">
            <a:spAutoFit/>
          </a:bodyPr>
          <a:lstStyle/>
          <a:p>
            <a:r>
              <a:rPr lang="en-US" altLang="zh-CN" sz="3200"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rPr>
              <a:t>95%</a:t>
            </a:r>
            <a:endParaRPr lang="zh-CN" altLang="en-US" sz="3200"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2" name="文本框 61"/>
          <p:cNvSpPr txBox="1">
            <a:spLocks/>
          </p:cNvSpPr>
          <p:nvPr/>
        </p:nvSpPr>
        <p:spPr>
          <a:xfrm>
            <a:off x="5444196" y="4976774"/>
            <a:ext cx="791181" cy="369332"/>
          </a:xfrm>
          <a:prstGeom prst="rect">
            <a:avLst/>
          </a:prstGeom>
          <a:noFill/>
        </p:spPr>
        <p:txBody>
          <a:bodyPr wrap="square" rtlCol="0">
            <a:spAutoFit/>
          </a:bodyPr>
          <a:lstStyle/>
          <a:p>
            <a:r>
              <a:rPr lang="en-US" altLang="zh-CN"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rPr>
              <a:t>19%</a:t>
            </a:r>
            <a:endParaRPr lang="zh-CN" altLang="en-US"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3" name="文本框 62"/>
          <p:cNvSpPr txBox="1">
            <a:spLocks/>
          </p:cNvSpPr>
          <p:nvPr/>
        </p:nvSpPr>
        <p:spPr>
          <a:xfrm>
            <a:off x="5520396" y="3112865"/>
            <a:ext cx="791181" cy="369332"/>
          </a:xfrm>
          <a:prstGeom prst="rect">
            <a:avLst/>
          </a:prstGeom>
          <a:noFill/>
        </p:spPr>
        <p:txBody>
          <a:bodyPr wrap="square" rtlCol="0">
            <a:spAutoFit/>
          </a:bodyPr>
          <a:lstStyle/>
          <a:p>
            <a:r>
              <a:rPr lang="en-US" altLang="zh-CN"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rPr>
              <a:t>53%</a:t>
            </a:r>
            <a:endParaRPr lang="zh-CN" altLang="en-US"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4" name="等腰三角形 63"/>
          <p:cNvSpPr/>
          <p:nvPr/>
        </p:nvSpPr>
        <p:spPr>
          <a:xfrm rot="10800000">
            <a:off x="5632115" y="3098080"/>
            <a:ext cx="76526" cy="6597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5" name="等腰三角形 64"/>
          <p:cNvSpPr/>
          <p:nvPr/>
        </p:nvSpPr>
        <p:spPr>
          <a:xfrm rot="10800000">
            <a:off x="5577238" y="4968358"/>
            <a:ext cx="76526" cy="6597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6" name="等腰三角形 65"/>
          <p:cNvSpPr/>
          <p:nvPr/>
        </p:nvSpPr>
        <p:spPr>
          <a:xfrm rot="10800000">
            <a:off x="3387675" y="4716440"/>
            <a:ext cx="155626" cy="13415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7" name="矩形 66"/>
          <p:cNvSpPr/>
          <p:nvPr/>
        </p:nvSpPr>
        <p:spPr>
          <a:xfrm>
            <a:off x="7010900" y="2352558"/>
            <a:ext cx="3724326" cy="2579195"/>
          </a:xfrm>
          <a:prstGeom prst="rect">
            <a:avLst/>
          </a:prstGeom>
          <a:noFill/>
          <a:ln w="28575">
            <a:solidFill>
              <a:srgbClr val="1F253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2" name="矩形 31"/>
          <p:cNvSpPr/>
          <p:nvPr/>
        </p:nvSpPr>
        <p:spPr>
          <a:xfrm>
            <a:off x="4897595" y="468148"/>
            <a:ext cx="239681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工作完成情况</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2467936193"/>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3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1+#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1+#ppt_w/2"/>
                                          </p:val>
                                        </p:tav>
                                        <p:tav tm="100000">
                                          <p:val>
                                            <p:strVal val="#ppt_x"/>
                                          </p:val>
                                        </p:tav>
                                      </p:tavLst>
                                    </p:anim>
                                    <p:anim calcmode="lin" valueType="num">
                                      <p:cBhvr additive="base">
                                        <p:cTn id="12" dur="75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750" fill="hold"/>
                                        <p:tgtEl>
                                          <p:spTgt spid="45"/>
                                        </p:tgtEl>
                                        <p:attrNameLst>
                                          <p:attrName>ppt_x</p:attrName>
                                        </p:attrNameLst>
                                      </p:cBhvr>
                                      <p:tavLst>
                                        <p:tav tm="0">
                                          <p:val>
                                            <p:strVal val="1+#ppt_w/2"/>
                                          </p:val>
                                        </p:tav>
                                        <p:tav tm="100000">
                                          <p:val>
                                            <p:strVal val="#ppt_x"/>
                                          </p:val>
                                        </p:tav>
                                      </p:tavLst>
                                    </p:anim>
                                    <p:anim calcmode="lin" valueType="num">
                                      <p:cBhvr additive="base">
                                        <p:cTn id="16" dur="750" fill="hold"/>
                                        <p:tgtEl>
                                          <p:spTgt spid="4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750" fill="hold"/>
                                        <p:tgtEl>
                                          <p:spTgt spid="46"/>
                                        </p:tgtEl>
                                        <p:attrNameLst>
                                          <p:attrName>ppt_x</p:attrName>
                                        </p:attrNameLst>
                                      </p:cBhvr>
                                      <p:tavLst>
                                        <p:tav tm="0">
                                          <p:val>
                                            <p:strVal val="1+#ppt_w/2"/>
                                          </p:val>
                                        </p:tav>
                                        <p:tav tm="100000">
                                          <p:val>
                                            <p:strVal val="#ppt_x"/>
                                          </p:val>
                                        </p:tav>
                                      </p:tavLst>
                                    </p:anim>
                                    <p:anim calcmode="lin" valueType="num">
                                      <p:cBhvr additive="base">
                                        <p:cTn id="20" dur="750" fill="hold"/>
                                        <p:tgtEl>
                                          <p:spTgt spid="4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750" fill="hold"/>
                                        <p:tgtEl>
                                          <p:spTgt spid="47"/>
                                        </p:tgtEl>
                                        <p:attrNameLst>
                                          <p:attrName>ppt_x</p:attrName>
                                        </p:attrNameLst>
                                      </p:cBhvr>
                                      <p:tavLst>
                                        <p:tav tm="0">
                                          <p:val>
                                            <p:strVal val="1+#ppt_w/2"/>
                                          </p:val>
                                        </p:tav>
                                        <p:tav tm="100000">
                                          <p:val>
                                            <p:strVal val="#ppt_x"/>
                                          </p:val>
                                        </p:tav>
                                      </p:tavLst>
                                    </p:anim>
                                    <p:anim calcmode="lin" valueType="num">
                                      <p:cBhvr additive="base">
                                        <p:cTn id="24" dur="750" fill="hold"/>
                                        <p:tgtEl>
                                          <p:spTgt spid="4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0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750" fill="hold"/>
                                        <p:tgtEl>
                                          <p:spTgt spid="48"/>
                                        </p:tgtEl>
                                        <p:attrNameLst>
                                          <p:attrName>ppt_x</p:attrName>
                                        </p:attrNameLst>
                                      </p:cBhvr>
                                      <p:tavLst>
                                        <p:tav tm="0">
                                          <p:val>
                                            <p:strVal val="1+#ppt_w/2"/>
                                          </p:val>
                                        </p:tav>
                                        <p:tav tm="100000">
                                          <p:val>
                                            <p:strVal val="#ppt_x"/>
                                          </p:val>
                                        </p:tav>
                                      </p:tavLst>
                                    </p:anim>
                                    <p:anim calcmode="lin" valueType="num">
                                      <p:cBhvr additive="base">
                                        <p:cTn id="28" dur="750" fill="hold"/>
                                        <p:tgtEl>
                                          <p:spTgt spid="4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0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750" fill="hold"/>
                                        <p:tgtEl>
                                          <p:spTgt spid="49"/>
                                        </p:tgtEl>
                                        <p:attrNameLst>
                                          <p:attrName>ppt_x</p:attrName>
                                        </p:attrNameLst>
                                      </p:cBhvr>
                                      <p:tavLst>
                                        <p:tav tm="0">
                                          <p:val>
                                            <p:strVal val="1+#ppt_w/2"/>
                                          </p:val>
                                        </p:tav>
                                        <p:tav tm="100000">
                                          <p:val>
                                            <p:strVal val="#ppt_x"/>
                                          </p:val>
                                        </p:tav>
                                      </p:tavLst>
                                    </p:anim>
                                    <p:anim calcmode="lin" valueType="num">
                                      <p:cBhvr additive="base">
                                        <p:cTn id="32" dur="750" fill="hold"/>
                                        <p:tgtEl>
                                          <p:spTgt spid="49"/>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750" fill="hold"/>
                                        <p:tgtEl>
                                          <p:spTgt spid="50"/>
                                        </p:tgtEl>
                                        <p:attrNameLst>
                                          <p:attrName>ppt_x</p:attrName>
                                        </p:attrNameLst>
                                      </p:cBhvr>
                                      <p:tavLst>
                                        <p:tav tm="0">
                                          <p:val>
                                            <p:strVal val="1+#ppt_w/2"/>
                                          </p:val>
                                        </p:tav>
                                        <p:tav tm="100000">
                                          <p:val>
                                            <p:strVal val="#ppt_x"/>
                                          </p:val>
                                        </p:tav>
                                      </p:tavLst>
                                    </p:anim>
                                    <p:anim calcmode="lin" valueType="num">
                                      <p:cBhvr additive="base">
                                        <p:cTn id="36" dur="750" fill="hold"/>
                                        <p:tgtEl>
                                          <p:spTgt spid="50"/>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30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750" fill="hold"/>
                                        <p:tgtEl>
                                          <p:spTgt spid="57"/>
                                        </p:tgtEl>
                                        <p:attrNameLst>
                                          <p:attrName>ppt_x</p:attrName>
                                        </p:attrNameLst>
                                      </p:cBhvr>
                                      <p:tavLst>
                                        <p:tav tm="0">
                                          <p:val>
                                            <p:strVal val="1+#ppt_w/2"/>
                                          </p:val>
                                        </p:tav>
                                        <p:tav tm="100000">
                                          <p:val>
                                            <p:strVal val="#ppt_x"/>
                                          </p:val>
                                        </p:tav>
                                      </p:tavLst>
                                    </p:anim>
                                    <p:anim calcmode="lin" valueType="num">
                                      <p:cBhvr additive="base">
                                        <p:cTn id="40" dur="750" fill="hold"/>
                                        <p:tgtEl>
                                          <p:spTgt spid="57"/>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30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750" fill="hold"/>
                                        <p:tgtEl>
                                          <p:spTgt spid="58"/>
                                        </p:tgtEl>
                                        <p:attrNameLst>
                                          <p:attrName>ppt_x</p:attrName>
                                        </p:attrNameLst>
                                      </p:cBhvr>
                                      <p:tavLst>
                                        <p:tav tm="0">
                                          <p:val>
                                            <p:strVal val="1+#ppt_w/2"/>
                                          </p:val>
                                        </p:tav>
                                        <p:tav tm="100000">
                                          <p:val>
                                            <p:strVal val="#ppt_x"/>
                                          </p:val>
                                        </p:tav>
                                      </p:tavLst>
                                    </p:anim>
                                    <p:anim calcmode="lin" valueType="num">
                                      <p:cBhvr additive="base">
                                        <p:cTn id="44" dur="750" fill="hold"/>
                                        <p:tgtEl>
                                          <p:spTgt spid="58"/>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30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750" fill="hold"/>
                                        <p:tgtEl>
                                          <p:spTgt spid="59"/>
                                        </p:tgtEl>
                                        <p:attrNameLst>
                                          <p:attrName>ppt_x</p:attrName>
                                        </p:attrNameLst>
                                      </p:cBhvr>
                                      <p:tavLst>
                                        <p:tav tm="0">
                                          <p:val>
                                            <p:strVal val="1+#ppt_w/2"/>
                                          </p:val>
                                        </p:tav>
                                        <p:tav tm="100000">
                                          <p:val>
                                            <p:strVal val="#ppt_x"/>
                                          </p:val>
                                        </p:tav>
                                      </p:tavLst>
                                    </p:anim>
                                    <p:anim calcmode="lin" valueType="num">
                                      <p:cBhvr additive="base">
                                        <p:cTn id="48" dur="750" fill="hold"/>
                                        <p:tgtEl>
                                          <p:spTgt spid="59"/>
                                        </p:tgtEl>
                                        <p:attrNameLst>
                                          <p:attrName>ppt_y</p:attrName>
                                        </p:attrNameLst>
                                      </p:cBhvr>
                                      <p:tavLst>
                                        <p:tav tm="0">
                                          <p:val>
                                            <p:strVal val="#ppt_y"/>
                                          </p:val>
                                        </p:tav>
                                        <p:tav tm="100000">
                                          <p:val>
                                            <p:strVal val="#ppt_y"/>
                                          </p:val>
                                        </p:tav>
                                      </p:tavLst>
                                    </p:anim>
                                  </p:childTnLst>
                                </p:cTn>
                              </p:par>
                              <p:par>
                                <p:cTn id="49" presetID="2" presetClass="entr" presetSubtype="2" decel="100000" fill="hold" nodeType="withEffect">
                                  <p:stCondLst>
                                    <p:cond delay="30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750" fill="hold"/>
                                        <p:tgtEl>
                                          <p:spTgt spid="60"/>
                                        </p:tgtEl>
                                        <p:attrNameLst>
                                          <p:attrName>ppt_x</p:attrName>
                                        </p:attrNameLst>
                                      </p:cBhvr>
                                      <p:tavLst>
                                        <p:tav tm="0">
                                          <p:val>
                                            <p:strVal val="1+#ppt_w/2"/>
                                          </p:val>
                                        </p:tav>
                                        <p:tav tm="100000">
                                          <p:val>
                                            <p:strVal val="#ppt_x"/>
                                          </p:val>
                                        </p:tav>
                                      </p:tavLst>
                                    </p:anim>
                                    <p:anim calcmode="lin" valueType="num">
                                      <p:cBhvr additive="base">
                                        <p:cTn id="52" dur="750" fill="hold"/>
                                        <p:tgtEl>
                                          <p:spTgt spid="60"/>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750" fill="hold"/>
                                        <p:tgtEl>
                                          <p:spTgt spid="61"/>
                                        </p:tgtEl>
                                        <p:attrNameLst>
                                          <p:attrName>ppt_x</p:attrName>
                                        </p:attrNameLst>
                                      </p:cBhvr>
                                      <p:tavLst>
                                        <p:tav tm="0">
                                          <p:val>
                                            <p:strVal val="1+#ppt_w/2"/>
                                          </p:val>
                                        </p:tav>
                                        <p:tav tm="100000">
                                          <p:val>
                                            <p:strVal val="#ppt_x"/>
                                          </p:val>
                                        </p:tav>
                                      </p:tavLst>
                                    </p:anim>
                                    <p:anim calcmode="lin" valueType="num">
                                      <p:cBhvr additive="base">
                                        <p:cTn id="56" dur="750" fill="hold"/>
                                        <p:tgtEl>
                                          <p:spTgt spid="61"/>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0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750" fill="hold"/>
                                        <p:tgtEl>
                                          <p:spTgt spid="62"/>
                                        </p:tgtEl>
                                        <p:attrNameLst>
                                          <p:attrName>ppt_x</p:attrName>
                                        </p:attrNameLst>
                                      </p:cBhvr>
                                      <p:tavLst>
                                        <p:tav tm="0">
                                          <p:val>
                                            <p:strVal val="1+#ppt_w/2"/>
                                          </p:val>
                                        </p:tav>
                                        <p:tav tm="100000">
                                          <p:val>
                                            <p:strVal val="#ppt_x"/>
                                          </p:val>
                                        </p:tav>
                                      </p:tavLst>
                                    </p:anim>
                                    <p:anim calcmode="lin" valueType="num">
                                      <p:cBhvr additive="base">
                                        <p:cTn id="60" dur="750" fill="hold"/>
                                        <p:tgtEl>
                                          <p:spTgt spid="62"/>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100"/>
                                  </p:stCondLst>
                                  <p:childTnLst>
                                    <p:set>
                                      <p:cBhvr>
                                        <p:cTn id="62" dur="1" fill="hold">
                                          <p:stCondLst>
                                            <p:cond delay="0"/>
                                          </p:stCondLst>
                                        </p:cTn>
                                        <p:tgtEl>
                                          <p:spTgt spid="63"/>
                                        </p:tgtEl>
                                        <p:attrNameLst>
                                          <p:attrName>style.visibility</p:attrName>
                                        </p:attrNameLst>
                                      </p:cBhvr>
                                      <p:to>
                                        <p:strVal val="visible"/>
                                      </p:to>
                                    </p:set>
                                    <p:anim calcmode="lin" valueType="num">
                                      <p:cBhvr additive="base">
                                        <p:cTn id="63" dur="750" fill="hold"/>
                                        <p:tgtEl>
                                          <p:spTgt spid="63"/>
                                        </p:tgtEl>
                                        <p:attrNameLst>
                                          <p:attrName>ppt_x</p:attrName>
                                        </p:attrNameLst>
                                      </p:cBhvr>
                                      <p:tavLst>
                                        <p:tav tm="0">
                                          <p:val>
                                            <p:strVal val="1+#ppt_w/2"/>
                                          </p:val>
                                        </p:tav>
                                        <p:tav tm="100000">
                                          <p:val>
                                            <p:strVal val="#ppt_x"/>
                                          </p:val>
                                        </p:tav>
                                      </p:tavLst>
                                    </p:anim>
                                    <p:anim calcmode="lin" valueType="num">
                                      <p:cBhvr additive="base">
                                        <p:cTn id="64" dur="750" fill="hold"/>
                                        <p:tgtEl>
                                          <p:spTgt spid="63"/>
                                        </p:tgtEl>
                                        <p:attrNameLst>
                                          <p:attrName>ppt_y</p:attrName>
                                        </p:attrNameLst>
                                      </p:cBhvr>
                                      <p:tavLst>
                                        <p:tav tm="0">
                                          <p:val>
                                            <p:strVal val="#ppt_y"/>
                                          </p:val>
                                        </p:tav>
                                        <p:tav tm="100000">
                                          <p:val>
                                            <p:strVal val="#ppt_y"/>
                                          </p:val>
                                        </p:tav>
                                      </p:tavLst>
                                    </p:anim>
                                  </p:childTnLst>
                                </p:cTn>
                              </p:par>
                              <p:par>
                                <p:cTn id="65" presetID="2" presetClass="entr" presetSubtype="2" decel="100000" fill="hold" grpId="0" nodeType="withEffect">
                                  <p:stCondLst>
                                    <p:cond delay="10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750" fill="hold"/>
                                        <p:tgtEl>
                                          <p:spTgt spid="64"/>
                                        </p:tgtEl>
                                        <p:attrNameLst>
                                          <p:attrName>ppt_x</p:attrName>
                                        </p:attrNameLst>
                                      </p:cBhvr>
                                      <p:tavLst>
                                        <p:tav tm="0">
                                          <p:val>
                                            <p:strVal val="1+#ppt_w/2"/>
                                          </p:val>
                                        </p:tav>
                                        <p:tav tm="100000">
                                          <p:val>
                                            <p:strVal val="#ppt_x"/>
                                          </p:val>
                                        </p:tav>
                                      </p:tavLst>
                                    </p:anim>
                                    <p:anim calcmode="lin" valueType="num">
                                      <p:cBhvr additive="base">
                                        <p:cTn id="68" dur="750" fill="hold"/>
                                        <p:tgtEl>
                                          <p:spTgt spid="64"/>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p:stCondLst>
                                    <p:cond delay="200"/>
                                  </p:stCondLst>
                                  <p:childTnLst>
                                    <p:set>
                                      <p:cBhvr>
                                        <p:cTn id="70" dur="1" fill="hold">
                                          <p:stCondLst>
                                            <p:cond delay="0"/>
                                          </p:stCondLst>
                                        </p:cTn>
                                        <p:tgtEl>
                                          <p:spTgt spid="65"/>
                                        </p:tgtEl>
                                        <p:attrNameLst>
                                          <p:attrName>style.visibility</p:attrName>
                                        </p:attrNameLst>
                                      </p:cBhvr>
                                      <p:to>
                                        <p:strVal val="visible"/>
                                      </p:to>
                                    </p:set>
                                    <p:anim calcmode="lin" valueType="num">
                                      <p:cBhvr additive="base">
                                        <p:cTn id="71" dur="750" fill="hold"/>
                                        <p:tgtEl>
                                          <p:spTgt spid="65"/>
                                        </p:tgtEl>
                                        <p:attrNameLst>
                                          <p:attrName>ppt_x</p:attrName>
                                        </p:attrNameLst>
                                      </p:cBhvr>
                                      <p:tavLst>
                                        <p:tav tm="0">
                                          <p:val>
                                            <p:strVal val="1+#ppt_w/2"/>
                                          </p:val>
                                        </p:tav>
                                        <p:tav tm="100000">
                                          <p:val>
                                            <p:strVal val="#ppt_x"/>
                                          </p:val>
                                        </p:tav>
                                      </p:tavLst>
                                    </p:anim>
                                    <p:anim calcmode="lin" valueType="num">
                                      <p:cBhvr additive="base">
                                        <p:cTn id="72" dur="750" fill="hold"/>
                                        <p:tgtEl>
                                          <p:spTgt spid="65"/>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anim calcmode="lin" valueType="num">
                                      <p:cBhvr additive="base">
                                        <p:cTn id="75" dur="750" fill="hold"/>
                                        <p:tgtEl>
                                          <p:spTgt spid="66"/>
                                        </p:tgtEl>
                                        <p:attrNameLst>
                                          <p:attrName>ppt_x</p:attrName>
                                        </p:attrNameLst>
                                      </p:cBhvr>
                                      <p:tavLst>
                                        <p:tav tm="0">
                                          <p:val>
                                            <p:strVal val="1+#ppt_w/2"/>
                                          </p:val>
                                        </p:tav>
                                        <p:tav tm="100000">
                                          <p:val>
                                            <p:strVal val="#ppt_x"/>
                                          </p:val>
                                        </p:tav>
                                      </p:tavLst>
                                    </p:anim>
                                    <p:anim calcmode="lin" valueType="num">
                                      <p:cBhvr additive="base">
                                        <p:cTn id="76" dur="750" fill="hold"/>
                                        <p:tgtEl>
                                          <p:spTgt spid="66"/>
                                        </p:tgtEl>
                                        <p:attrNameLst>
                                          <p:attrName>ppt_y</p:attrName>
                                        </p:attrNameLst>
                                      </p:cBhvr>
                                      <p:tavLst>
                                        <p:tav tm="0">
                                          <p:val>
                                            <p:strVal val="#ppt_y"/>
                                          </p:val>
                                        </p:tav>
                                        <p:tav tm="100000">
                                          <p:val>
                                            <p:strVal val="#ppt_y"/>
                                          </p:val>
                                        </p:tav>
                                      </p:tavLst>
                                    </p:anim>
                                  </p:childTnLst>
                                </p:cTn>
                              </p:par>
                              <p:par>
                                <p:cTn id="77" presetID="2" presetClass="entr" presetSubtype="2" decel="100000" fill="hold" grpId="0" nodeType="withEffect">
                                  <p:stCondLst>
                                    <p:cond delay="300"/>
                                  </p:stCondLst>
                                  <p:childTnLst>
                                    <p:set>
                                      <p:cBhvr>
                                        <p:cTn id="78" dur="1" fill="hold">
                                          <p:stCondLst>
                                            <p:cond delay="0"/>
                                          </p:stCondLst>
                                        </p:cTn>
                                        <p:tgtEl>
                                          <p:spTgt spid="67"/>
                                        </p:tgtEl>
                                        <p:attrNameLst>
                                          <p:attrName>style.visibility</p:attrName>
                                        </p:attrNameLst>
                                      </p:cBhvr>
                                      <p:to>
                                        <p:strVal val="visible"/>
                                      </p:to>
                                    </p:set>
                                    <p:anim calcmode="lin" valueType="num">
                                      <p:cBhvr additive="base">
                                        <p:cTn id="79" dur="750" fill="hold"/>
                                        <p:tgtEl>
                                          <p:spTgt spid="67"/>
                                        </p:tgtEl>
                                        <p:attrNameLst>
                                          <p:attrName>ppt_x</p:attrName>
                                        </p:attrNameLst>
                                      </p:cBhvr>
                                      <p:tavLst>
                                        <p:tav tm="0">
                                          <p:val>
                                            <p:strVal val="1+#ppt_w/2"/>
                                          </p:val>
                                        </p:tav>
                                        <p:tav tm="100000">
                                          <p:val>
                                            <p:strVal val="#ppt_x"/>
                                          </p:val>
                                        </p:tav>
                                      </p:tavLst>
                                    </p:anim>
                                    <p:anim calcmode="lin" valueType="num">
                                      <p:cBhvr additive="base">
                                        <p:cTn id="80" dur="75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7" grpId="0" animBg="1"/>
      <p:bldP spid="58" grpId="0"/>
      <p:bldP spid="59" grpId="0"/>
      <p:bldP spid="61" grpId="0"/>
      <p:bldP spid="62" grpId="0"/>
      <p:bldP spid="63" grpId="0"/>
      <p:bldP spid="64" grpId="0" animBg="1"/>
      <p:bldP spid="65" grpId="0" animBg="1"/>
      <p:bldP spid="66" grpId="0" animBg="1"/>
      <p:bldP spid="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92199" y="3317601"/>
            <a:ext cx="5908675" cy="7571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sp>
        <p:nvSpPr>
          <p:cNvPr id="8" name="矩形 7"/>
          <p:cNvSpPr/>
          <p:nvPr/>
        </p:nvSpPr>
        <p:spPr>
          <a:xfrm>
            <a:off x="7213601" y="1857375"/>
            <a:ext cx="3057020" cy="3125288"/>
          </a:xfrm>
          <a:prstGeom prst="rect">
            <a:avLst/>
          </a:prstGeom>
          <a:noFill/>
          <a:ln w="28575">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16667" r="16667"/>
          <a:stretch/>
        </p:blipFill>
        <p:spPr>
          <a:xfrm>
            <a:off x="7795240" y="2422892"/>
            <a:ext cx="3308400" cy="3308400"/>
          </a:xfrm>
          <a:prstGeom prst="rect">
            <a:avLst/>
          </a:prstGeom>
          <a:solidFill>
            <a:srgbClr val="D80E2B"/>
          </a:solidFill>
          <a:ln>
            <a:noFill/>
          </a:ln>
          <a:effectLst>
            <a:outerShdw blurRad="63500" algn="ctr" rotWithShape="0">
              <a:prstClr val="black">
                <a:alpha val="40000"/>
              </a:prstClr>
            </a:outerShdw>
          </a:effectLst>
        </p:spPr>
      </p:pic>
      <p:sp>
        <p:nvSpPr>
          <p:cNvPr id="10" name="文本框 217"/>
          <p:cNvSpPr txBox="1">
            <a:spLocks/>
          </p:cNvSpPr>
          <p:nvPr/>
        </p:nvSpPr>
        <p:spPr>
          <a:xfrm>
            <a:off x="1098122" y="1715006"/>
            <a:ext cx="1800224"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a:solidFill>
                  <a:srgbClr val="262626"/>
                </a:solidFill>
                <a:latin typeface="Century Gothic" panose="020B0502020202020204" pitchFamily="34" charset="0"/>
                <a:ea typeface="思源黑体 CN Normal" panose="020B0400000000000000" pitchFamily="34" charset="-122"/>
                <a:sym typeface="Century Gothic" panose="020B0502020202020204" pitchFamily="34" charset="0"/>
              </a:rPr>
              <a:t>About </a:t>
            </a:r>
            <a:endParaRPr lang="zh-CN" altLang="en-US" sz="4000">
              <a:solidFill>
                <a:srgbClr val="262626"/>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cxnSp>
        <p:nvCxnSpPr>
          <p:cNvPr id="11" name="直接连接符 10"/>
          <p:cNvCxnSpPr/>
          <p:nvPr/>
        </p:nvCxnSpPr>
        <p:spPr>
          <a:xfrm>
            <a:off x="2941000" y="2068949"/>
            <a:ext cx="1128921" cy="0"/>
          </a:xfrm>
          <a:prstGeom prst="line">
            <a:avLst/>
          </a:prstGeom>
          <a:ln w="38100">
            <a:solidFill>
              <a:srgbClr val="F08421"/>
            </a:solidFill>
          </a:ln>
        </p:spPr>
        <p:style>
          <a:lnRef idx="1">
            <a:schemeClr val="accent1"/>
          </a:lnRef>
          <a:fillRef idx="0">
            <a:schemeClr val="accent1"/>
          </a:fillRef>
          <a:effectRef idx="0">
            <a:schemeClr val="accent1"/>
          </a:effectRef>
          <a:fontRef idx="minor">
            <a:schemeClr val="tx1"/>
          </a:fontRef>
        </p:style>
      </p:cxnSp>
      <p:sp>
        <p:nvSpPr>
          <p:cNvPr id="12" name="文本框 217"/>
          <p:cNvSpPr txBox="1">
            <a:spLocks/>
          </p:cNvSpPr>
          <p:nvPr/>
        </p:nvSpPr>
        <p:spPr>
          <a:xfrm>
            <a:off x="1092200" y="2473621"/>
            <a:ext cx="3438524"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此处添加标题</a:t>
            </a:r>
          </a:p>
        </p:txBody>
      </p:sp>
      <p:grpSp>
        <p:nvGrpSpPr>
          <p:cNvPr id="13" name="组合 12"/>
          <p:cNvGrpSpPr/>
          <p:nvPr/>
        </p:nvGrpSpPr>
        <p:grpSpPr>
          <a:xfrm>
            <a:off x="1217221" y="4749711"/>
            <a:ext cx="951434" cy="951419"/>
            <a:chOff x="1217221" y="4749711"/>
            <a:chExt cx="951434" cy="951419"/>
          </a:xfrm>
        </p:grpSpPr>
        <p:grpSp>
          <p:nvGrpSpPr>
            <p:cNvPr id="14" name="组合 13"/>
            <p:cNvGrpSpPr/>
            <p:nvPr/>
          </p:nvGrpSpPr>
          <p:grpSpPr>
            <a:xfrm>
              <a:off x="1217221" y="4749711"/>
              <a:ext cx="951434" cy="951419"/>
              <a:chOff x="1585107" y="2092324"/>
              <a:chExt cx="1319233" cy="1319213"/>
            </a:xfrm>
          </p:grpSpPr>
          <p:sp>
            <p:nvSpPr>
              <p:cNvPr id="16" name="椭圆 15"/>
              <p:cNvSpPr/>
              <p:nvPr/>
            </p:nvSpPr>
            <p:spPr>
              <a:xfrm>
                <a:off x="1585107" y="2092324"/>
                <a:ext cx="1319204" cy="1319204"/>
              </a:xfrm>
              <a:prstGeom prst="ellipse">
                <a:avLst/>
              </a:prstGeom>
              <a:noFill/>
              <a:ln w="9842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不完整圆 4"/>
              <p:cNvSpPr/>
              <p:nvPr/>
            </p:nvSpPr>
            <p:spPr>
              <a:xfrm rot="16200000">
                <a:off x="1758881" y="2266077"/>
                <a:ext cx="1319212" cy="971707"/>
              </a:xfrm>
              <a:custGeom>
                <a:avLst/>
                <a:gdLst>
                  <a:gd name="connsiteX0" fmla="*/ 1872000 w 1872000"/>
                  <a:gd name="connsiteY0" fmla="*/ 936000 h 1872000"/>
                  <a:gd name="connsiteX1" fmla="*/ 1265133 w 1872000"/>
                  <a:gd name="connsiteY1" fmla="*/ 1812223 h 1872000"/>
                  <a:gd name="connsiteX2" fmla="*/ 231471 w 1872000"/>
                  <a:gd name="connsiteY2" fmla="*/ 1552226 h 1872000"/>
                  <a:gd name="connsiteX3" fmla="*/ 111389 w 1872000"/>
                  <a:gd name="connsiteY3" fmla="*/ 493153 h 1872000"/>
                  <a:gd name="connsiteX4" fmla="*/ 936000 w 1872000"/>
                  <a:gd name="connsiteY4" fmla="*/ 936000 h 1872000"/>
                  <a:gd name="connsiteX5" fmla="*/ 1872000 w 1872000"/>
                  <a:gd name="connsiteY5" fmla="*/ 936000 h 1872000"/>
                  <a:gd name="connsiteX0" fmla="*/ 936012 w 1872012"/>
                  <a:gd name="connsiteY0" fmla="*/ 442847 h 1378888"/>
                  <a:gd name="connsiteX1" fmla="*/ 1872012 w 1872012"/>
                  <a:gd name="connsiteY1" fmla="*/ 442847 h 1378888"/>
                  <a:gd name="connsiteX2" fmla="*/ 1265145 w 1872012"/>
                  <a:gd name="connsiteY2" fmla="*/ 1319070 h 1378888"/>
                  <a:gd name="connsiteX3" fmla="*/ 231483 w 1872012"/>
                  <a:gd name="connsiteY3" fmla="*/ 1059073 h 1378888"/>
                  <a:gd name="connsiteX4" fmla="*/ 111401 w 1872012"/>
                  <a:gd name="connsiteY4" fmla="*/ 0 h 1378888"/>
                  <a:gd name="connsiteX5" fmla="*/ 1027452 w 1872012"/>
                  <a:gd name="connsiteY5" fmla="*/ 534287 h 1378888"/>
                  <a:gd name="connsiteX0" fmla="*/ 1872012 w 1872012"/>
                  <a:gd name="connsiteY0" fmla="*/ 442847 h 1378888"/>
                  <a:gd name="connsiteX1" fmla="*/ 1265145 w 1872012"/>
                  <a:gd name="connsiteY1" fmla="*/ 1319070 h 1378888"/>
                  <a:gd name="connsiteX2" fmla="*/ 231483 w 1872012"/>
                  <a:gd name="connsiteY2" fmla="*/ 1059073 h 1378888"/>
                  <a:gd name="connsiteX3" fmla="*/ 111401 w 1872012"/>
                  <a:gd name="connsiteY3" fmla="*/ 0 h 1378888"/>
                  <a:gd name="connsiteX4" fmla="*/ 1027452 w 1872012"/>
                  <a:gd name="connsiteY4" fmla="*/ 534287 h 1378888"/>
                  <a:gd name="connsiteX0" fmla="*/ 1872012 w 1872012"/>
                  <a:gd name="connsiteY0" fmla="*/ 442847 h 1378888"/>
                  <a:gd name="connsiteX1" fmla="*/ 1265145 w 1872012"/>
                  <a:gd name="connsiteY1" fmla="*/ 1319070 h 1378888"/>
                  <a:gd name="connsiteX2" fmla="*/ 231483 w 1872012"/>
                  <a:gd name="connsiteY2" fmla="*/ 1059073 h 1378888"/>
                  <a:gd name="connsiteX3" fmla="*/ 111401 w 1872012"/>
                  <a:gd name="connsiteY3" fmla="*/ 0 h 1378888"/>
                </a:gdLst>
                <a:ahLst/>
                <a:cxnLst>
                  <a:cxn ang="0">
                    <a:pos x="connsiteX0" y="connsiteY0"/>
                  </a:cxn>
                  <a:cxn ang="0">
                    <a:pos x="connsiteX1" y="connsiteY1"/>
                  </a:cxn>
                  <a:cxn ang="0">
                    <a:pos x="connsiteX2" y="connsiteY2"/>
                  </a:cxn>
                  <a:cxn ang="0">
                    <a:pos x="connsiteX3" y="connsiteY3"/>
                  </a:cxn>
                </a:cxnLst>
                <a:rect l="l" t="t" r="r" b="b"/>
                <a:pathLst>
                  <a:path w="1872012" h="1378888">
                    <a:moveTo>
                      <a:pt x="1872012" y="442847"/>
                    </a:moveTo>
                    <a:cubicBezTo>
                      <a:pt x="1872012" y="832825"/>
                      <a:pt x="1630218" y="1181939"/>
                      <a:pt x="1265145" y="1319070"/>
                    </a:cubicBezTo>
                    <a:cubicBezTo>
                      <a:pt x="900072" y="1456201"/>
                      <a:pt x="488230" y="1352610"/>
                      <a:pt x="231483" y="1059073"/>
                    </a:cubicBezTo>
                    <a:cubicBezTo>
                      <a:pt x="-25264" y="765536"/>
                      <a:pt x="-73108" y="343569"/>
                      <a:pt x="111401" y="0"/>
                    </a:cubicBezTo>
                  </a:path>
                </a:pathLst>
              </a:custGeom>
              <a:noFill/>
              <a:ln w="98425" cap="rnd">
                <a:solidFill>
                  <a:srgbClr val="1F253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15" name="文本框 23"/>
            <p:cNvSpPr txBox="1"/>
            <p:nvPr/>
          </p:nvSpPr>
          <p:spPr>
            <a:xfrm>
              <a:off x="1346763" y="5058358"/>
              <a:ext cx="691151" cy="400110"/>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rPr>
                <a:t>65%</a:t>
              </a:r>
              <a:endParaRPr lang="zh-CN" altLang="en-US" sz="2000" dirty="0">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18" name="文本框 27"/>
          <p:cNvSpPr txBox="1"/>
          <p:nvPr/>
        </p:nvSpPr>
        <p:spPr>
          <a:xfrm>
            <a:off x="1284506" y="5812707"/>
            <a:ext cx="820694" cy="276999"/>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grpSp>
        <p:nvGrpSpPr>
          <p:cNvPr id="19" name="组合 18"/>
          <p:cNvGrpSpPr/>
          <p:nvPr/>
        </p:nvGrpSpPr>
        <p:grpSpPr>
          <a:xfrm>
            <a:off x="3098158" y="4749711"/>
            <a:ext cx="950256" cy="950255"/>
            <a:chOff x="3098158" y="4749711"/>
            <a:chExt cx="950256" cy="950255"/>
          </a:xfrm>
        </p:grpSpPr>
        <p:grpSp>
          <p:nvGrpSpPr>
            <p:cNvPr id="20" name="组合 19"/>
            <p:cNvGrpSpPr/>
            <p:nvPr/>
          </p:nvGrpSpPr>
          <p:grpSpPr>
            <a:xfrm>
              <a:off x="3098158" y="4749711"/>
              <a:ext cx="950256" cy="950255"/>
              <a:chOff x="4399417" y="1863724"/>
              <a:chExt cx="1872043" cy="1872013"/>
            </a:xfrm>
          </p:grpSpPr>
          <p:sp>
            <p:nvSpPr>
              <p:cNvPr id="22" name="椭圆 21"/>
              <p:cNvSpPr/>
              <p:nvPr/>
            </p:nvSpPr>
            <p:spPr>
              <a:xfrm>
                <a:off x="4399417" y="1863724"/>
                <a:ext cx="1872000" cy="1872000"/>
              </a:xfrm>
              <a:prstGeom prst="ellipse">
                <a:avLst/>
              </a:prstGeom>
              <a:noFill/>
              <a:ln w="9842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 name="不完整圆 13"/>
              <p:cNvSpPr/>
              <p:nvPr/>
            </p:nvSpPr>
            <p:spPr>
              <a:xfrm rot="16200000">
                <a:off x="4646010" y="2110287"/>
                <a:ext cx="1872012" cy="1378888"/>
              </a:xfrm>
              <a:custGeom>
                <a:avLst/>
                <a:gdLst>
                  <a:gd name="connsiteX0" fmla="*/ 1872000 w 1872000"/>
                  <a:gd name="connsiteY0" fmla="*/ 936000 h 1872000"/>
                  <a:gd name="connsiteX1" fmla="*/ 1265133 w 1872000"/>
                  <a:gd name="connsiteY1" fmla="*/ 1812223 h 1872000"/>
                  <a:gd name="connsiteX2" fmla="*/ 231471 w 1872000"/>
                  <a:gd name="connsiteY2" fmla="*/ 1552226 h 1872000"/>
                  <a:gd name="connsiteX3" fmla="*/ 111389 w 1872000"/>
                  <a:gd name="connsiteY3" fmla="*/ 493153 h 1872000"/>
                  <a:gd name="connsiteX4" fmla="*/ 936000 w 1872000"/>
                  <a:gd name="connsiteY4" fmla="*/ 936000 h 1872000"/>
                  <a:gd name="connsiteX5" fmla="*/ 1872000 w 1872000"/>
                  <a:gd name="connsiteY5" fmla="*/ 936000 h 1872000"/>
                  <a:gd name="connsiteX0" fmla="*/ 936012 w 1872012"/>
                  <a:gd name="connsiteY0" fmla="*/ 442847 h 1378888"/>
                  <a:gd name="connsiteX1" fmla="*/ 1872012 w 1872012"/>
                  <a:gd name="connsiteY1" fmla="*/ 442847 h 1378888"/>
                  <a:gd name="connsiteX2" fmla="*/ 1265145 w 1872012"/>
                  <a:gd name="connsiteY2" fmla="*/ 1319070 h 1378888"/>
                  <a:gd name="connsiteX3" fmla="*/ 231483 w 1872012"/>
                  <a:gd name="connsiteY3" fmla="*/ 1059073 h 1378888"/>
                  <a:gd name="connsiteX4" fmla="*/ 111401 w 1872012"/>
                  <a:gd name="connsiteY4" fmla="*/ 0 h 1378888"/>
                  <a:gd name="connsiteX5" fmla="*/ 1027452 w 1872012"/>
                  <a:gd name="connsiteY5" fmla="*/ 534287 h 1378888"/>
                  <a:gd name="connsiteX0" fmla="*/ 1872012 w 1872012"/>
                  <a:gd name="connsiteY0" fmla="*/ 442847 h 1378888"/>
                  <a:gd name="connsiteX1" fmla="*/ 1265145 w 1872012"/>
                  <a:gd name="connsiteY1" fmla="*/ 1319070 h 1378888"/>
                  <a:gd name="connsiteX2" fmla="*/ 231483 w 1872012"/>
                  <a:gd name="connsiteY2" fmla="*/ 1059073 h 1378888"/>
                  <a:gd name="connsiteX3" fmla="*/ 111401 w 1872012"/>
                  <a:gd name="connsiteY3" fmla="*/ 0 h 1378888"/>
                  <a:gd name="connsiteX4" fmla="*/ 1027452 w 1872012"/>
                  <a:gd name="connsiteY4" fmla="*/ 534287 h 1378888"/>
                  <a:gd name="connsiteX0" fmla="*/ 1872012 w 1872012"/>
                  <a:gd name="connsiteY0" fmla="*/ 442847 h 1378888"/>
                  <a:gd name="connsiteX1" fmla="*/ 1265145 w 1872012"/>
                  <a:gd name="connsiteY1" fmla="*/ 1319070 h 1378888"/>
                  <a:gd name="connsiteX2" fmla="*/ 231483 w 1872012"/>
                  <a:gd name="connsiteY2" fmla="*/ 1059073 h 1378888"/>
                  <a:gd name="connsiteX3" fmla="*/ 111401 w 1872012"/>
                  <a:gd name="connsiteY3" fmla="*/ 0 h 1378888"/>
                </a:gdLst>
                <a:ahLst/>
                <a:cxnLst>
                  <a:cxn ang="0">
                    <a:pos x="connsiteX0" y="connsiteY0"/>
                  </a:cxn>
                  <a:cxn ang="0">
                    <a:pos x="connsiteX1" y="connsiteY1"/>
                  </a:cxn>
                  <a:cxn ang="0">
                    <a:pos x="connsiteX2" y="connsiteY2"/>
                  </a:cxn>
                  <a:cxn ang="0">
                    <a:pos x="connsiteX3" y="connsiteY3"/>
                  </a:cxn>
                </a:cxnLst>
                <a:rect l="l" t="t" r="r" b="b"/>
                <a:pathLst>
                  <a:path w="1872012" h="1378888">
                    <a:moveTo>
                      <a:pt x="1872012" y="442847"/>
                    </a:moveTo>
                    <a:cubicBezTo>
                      <a:pt x="1872012" y="832825"/>
                      <a:pt x="1630218" y="1181939"/>
                      <a:pt x="1265145" y="1319070"/>
                    </a:cubicBezTo>
                    <a:cubicBezTo>
                      <a:pt x="900072" y="1456201"/>
                      <a:pt x="488230" y="1352610"/>
                      <a:pt x="231483" y="1059073"/>
                    </a:cubicBezTo>
                    <a:cubicBezTo>
                      <a:pt x="-25264" y="765536"/>
                      <a:pt x="-73108" y="343569"/>
                      <a:pt x="111401" y="0"/>
                    </a:cubicBezTo>
                  </a:path>
                </a:pathLst>
              </a:custGeom>
              <a:noFill/>
              <a:ln w="98425" cap="rnd">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21" name="文本框 24"/>
            <p:cNvSpPr txBox="1"/>
            <p:nvPr/>
          </p:nvSpPr>
          <p:spPr>
            <a:xfrm>
              <a:off x="3235203" y="5058358"/>
              <a:ext cx="691150" cy="400110"/>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rPr>
                <a:t>72%</a:t>
              </a:r>
              <a:endParaRPr lang="zh-CN" altLang="en-US" sz="2000" dirty="0">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24" name="文本框 28"/>
          <p:cNvSpPr txBox="1"/>
          <p:nvPr/>
        </p:nvSpPr>
        <p:spPr>
          <a:xfrm>
            <a:off x="3196619" y="5812707"/>
            <a:ext cx="820693" cy="276999"/>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grpSp>
        <p:nvGrpSpPr>
          <p:cNvPr id="25" name="组合 24"/>
          <p:cNvGrpSpPr/>
          <p:nvPr/>
        </p:nvGrpSpPr>
        <p:grpSpPr>
          <a:xfrm>
            <a:off x="5108460" y="4749711"/>
            <a:ext cx="950280" cy="950255"/>
            <a:chOff x="5108460" y="4749711"/>
            <a:chExt cx="950280" cy="950255"/>
          </a:xfrm>
        </p:grpSpPr>
        <p:grpSp>
          <p:nvGrpSpPr>
            <p:cNvPr id="26" name="组合 25"/>
            <p:cNvGrpSpPr>
              <a:grpSpLocks noChangeAspect="1"/>
            </p:cNvGrpSpPr>
            <p:nvPr/>
          </p:nvGrpSpPr>
          <p:grpSpPr>
            <a:xfrm>
              <a:off x="5108460" y="4749711"/>
              <a:ext cx="950280" cy="950255"/>
              <a:chOff x="1014082" y="4581524"/>
              <a:chExt cx="1872093" cy="1872046"/>
            </a:xfrm>
          </p:grpSpPr>
          <p:sp>
            <p:nvSpPr>
              <p:cNvPr id="28" name="椭圆 27"/>
              <p:cNvSpPr/>
              <p:nvPr/>
            </p:nvSpPr>
            <p:spPr>
              <a:xfrm>
                <a:off x="1014085" y="4581524"/>
                <a:ext cx="1872000" cy="1872000"/>
              </a:xfrm>
              <a:prstGeom prst="ellipse">
                <a:avLst/>
              </a:prstGeom>
              <a:noFill/>
              <a:ln w="9842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9" name="不完整圆 18"/>
              <p:cNvSpPr/>
              <p:nvPr/>
            </p:nvSpPr>
            <p:spPr>
              <a:xfrm rot="16200000">
                <a:off x="1014106" y="4581501"/>
                <a:ext cx="1872045" cy="1872093"/>
              </a:xfrm>
              <a:custGeom>
                <a:avLst/>
                <a:gdLst>
                  <a:gd name="connsiteX0" fmla="*/ 1872000 w 1872000"/>
                  <a:gd name="connsiteY0" fmla="*/ 936000 h 1872000"/>
                  <a:gd name="connsiteX1" fmla="*/ 1156282 w 1872000"/>
                  <a:gd name="connsiteY1" fmla="*/ 1845710 h 1872000"/>
                  <a:gd name="connsiteX2" fmla="*/ 103684 w 1872000"/>
                  <a:gd name="connsiteY2" fmla="*/ 1364190 h 1872000"/>
                  <a:gd name="connsiteX3" fmla="*/ 323957 w 1872000"/>
                  <a:gd name="connsiteY3" fmla="*/ 227834 h 1872000"/>
                  <a:gd name="connsiteX4" fmla="*/ 1480235 w 1872000"/>
                  <a:gd name="connsiteY4" fmla="*/ 174485 h 1872000"/>
                  <a:gd name="connsiteX5" fmla="*/ 936000 w 1872000"/>
                  <a:gd name="connsiteY5" fmla="*/ 936000 h 1872000"/>
                  <a:gd name="connsiteX6" fmla="*/ 1872000 w 1872000"/>
                  <a:gd name="connsiteY6" fmla="*/ 936000 h 1872000"/>
                  <a:gd name="connsiteX0" fmla="*/ 936045 w 1872045"/>
                  <a:gd name="connsiteY0" fmla="*/ 936003 h 1872093"/>
                  <a:gd name="connsiteX1" fmla="*/ 1872045 w 1872045"/>
                  <a:gd name="connsiteY1" fmla="*/ 936003 h 1872093"/>
                  <a:gd name="connsiteX2" fmla="*/ 1156327 w 1872045"/>
                  <a:gd name="connsiteY2" fmla="*/ 1845713 h 1872093"/>
                  <a:gd name="connsiteX3" fmla="*/ 103729 w 1872045"/>
                  <a:gd name="connsiteY3" fmla="*/ 1364193 h 1872093"/>
                  <a:gd name="connsiteX4" fmla="*/ 324002 w 1872045"/>
                  <a:gd name="connsiteY4" fmla="*/ 227837 h 1872093"/>
                  <a:gd name="connsiteX5" fmla="*/ 1480280 w 1872045"/>
                  <a:gd name="connsiteY5" fmla="*/ 174488 h 1872093"/>
                  <a:gd name="connsiteX6" fmla="*/ 1027485 w 1872045"/>
                  <a:gd name="connsiteY6" fmla="*/ 1027443 h 1872093"/>
                  <a:gd name="connsiteX0" fmla="*/ 936045 w 1872045"/>
                  <a:gd name="connsiteY0" fmla="*/ 936003 h 1872093"/>
                  <a:gd name="connsiteX1" fmla="*/ 1872045 w 1872045"/>
                  <a:gd name="connsiteY1" fmla="*/ 936003 h 1872093"/>
                  <a:gd name="connsiteX2" fmla="*/ 1156327 w 1872045"/>
                  <a:gd name="connsiteY2" fmla="*/ 1845713 h 1872093"/>
                  <a:gd name="connsiteX3" fmla="*/ 103729 w 1872045"/>
                  <a:gd name="connsiteY3" fmla="*/ 1364193 h 1872093"/>
                  <a:gd name="connsiteX4" fmla="*/ 324002 w 1872045"/>
                  <a:gd name="connsiteY4" fmla="*/ 227837 h 1872093"/>
                  <a:gd name="connsiteX5" fmla="*/ 1480280 w 1872045"/>
                  <a:gd name="connsiteY5" fmla="*/ 174488 h 1872093"/>
                  <a:gd name="connsiteX0" fmla="*/ 1872045 w 1872045"/>
                  <a:gd name="connsiteY0" fmla="*/ 936003 h 1872093"/>
                  <a:gd name="connsiteX1" fmla="*/ 1156327 w 1872045"/>
                  <a:gd name="connsiteY1" fmla="*/ 1845713 h 1872093"/>
                  <a:gd name="connsiteX2" fmla="*/ 103729 w 1872045"/>
                  <a:gd name="connsiteY2" fmla="*/ 1364193 h 1872093"/>
                  <a:gd name="connsiteX3" fmla="*/ 324002 w 1872045"/>
                  <a:gd name="connsiteY3" fmla="*/ 227837 h 1872093"/>
                  <a:gd name="connsiteX4" fmla="*/ 1480280 w 1872045"/>
                  <a:gd name="connsiteY4" fmla="*/ 174488 h 1872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045" h="1872093">
                    <a:moveTo>
                      <a:pt x="1872045" y="936003"/>
                    </a:moveTo>
                    <a:cubicBezTo>
                      <a:pt x="1872045" y="1368089"/>
                      <a:pt x="1576277" y="1744024"/>
                      <a:pt x="1156327" y="1845713"/>
                    </a:cubicBezTo>
                    <a:cubicBezTo>
                      <a:pt x="736377" y="1947402"/>
                      <a:pt x="301394" y="1748415"/>
                      <a:pt x="103729" y="1364193"/>
                    </a:cubicBezTo>
                    <a:cubicBezTo>
                      <a:pt x="-93936" y="979971"/>
                      <a:pt x="-2909" y="510375"/>
                      <a:pt x="324002" y="227837"/>
                    </a:cubicBezTo>
                    <a:cubicBezTo>
                      <a:pt x="650913" y="-54701"/>
                      <a:pt x="1128741" y="-76747"/>
                      <a:pt x="1480280" y="174488"/>
                    </a:cubicBezTo>
                  </a:path>
                </a:pathLst>
              </a:custGeom>
              <a:noFill/>
              <a:ln w="98425" cap="rnd">
                <a:solidFill>
                  <a:srgbClr val="1F253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27" name="文本框 25"/>
            <p:cNvSpPr txBox="1"/>
            <p:nvPr/>
          </p:nvSpPr>
          <p:spPr>
            <a:xfrm>
              <a:off x="5238002" y="5044129"/>
              <a:ext cx="691151" cy="400110"/>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rPr>
                <a:t>92%</a:t>
              </a:r>
              <a:endParaRPr lang="zh-CN" altLang="en-US" sz="2000" dirty="0">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30" name="文本框 29"/>
          <p:cNvSpPr txBox="1"/>
          <p:nvPr/>
        </p:nvSpPr>
        <p:spPr>
          <a:xfrm>
            <a:off x="5119908" y="5821183"/>
            <a:ext cx="820694" cy="276999"/>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31" name="矩形 30"/>
          <p:cNvSpPr/>
          <p:nvPr/>
        </p:nvSpPr>
        <p:spPr>
          <a:xfrm>
            <a:off x="4897595" y="468148"/>
            <a:ext cx="239681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工作完成情况</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793" y="267913"/>
            <a:ext cx="951353" cy="1192996"/>
          </a:xfrm>
          <a:prstGeom prst="rect">
            <a:avLst/>
          </a:prstGeom>
        </p:spPr>
      </p:pic>
    </p:spTree>
    <p:extLst>
      <p:ext uri="{BB962C8B-B14F-4D97-AF65-F5344CB8AC3E}">
        <p14:creationId xmlns:p14="http://schemas.microsoft.com/office/powerpoint/2010/main" val="2210590483"/>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0-#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0-#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iterate type="wd">
                                        <p:tmPct val="10000"/>
                                      </p:iterate>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0-#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6" presetClass="emph" presetSubtype="0" autoRev="1" fill="hold" nodeType="withEffect" p14:presetBounceEnd="50667">
                                      <p:stCondLst>
                                        <p:cond delay="650"/>
                                      </p:stCondLst>
                                      <p:childTnLst>
                                        <p:animScale p14:bounceEnd="50667">
                                          <p:cBhvr>
                                            <p:cTn id="35" dur="250" fill="hold"/>
                                            <p:tgtEl>
                                              <p:spTgt spid="13"/>
                                            </p:tgtEl>
                                          </p:cBhvr>
                                          <p:by x="110000" y="110000"/>
                                        </p:animScale>
                                      </p:childTnLst>
                                    </p:cTn>
                                  </p:par>
                                  <p:par>
                                    <p:cTn id="36" presetID="53" presetClass="entr" presetSubtype="16"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par>
                                    <p:cTn id="41" presetID="6" presetClass="emph" presetSubtype="0" autoRev="1" fill="hold" nodeType="withEffect" p14:presetBounceEnd="50667">
                                      <p:stCondLst>
                                        <p:cond delay="750"/>
                                      </p:stCondLst>
                                      <p:childTnLst>
                                        <p:animScale p14:bounceEnd="50667">
                                          <p:cBhvr>
                                            <p:cTn id="42" dur="250" fill="hold"/>
                                            <p:tgtEl>
                                              <p:spTgt spid="19"/>
                                            </p:tgtEl>
                                          </p:cBhvr>
                                          <p:by x="110000" y="110000"/>
                                        </p:animScale>
                                      </p:childTnLst>
                                    </p:cTn>
                                  </p:par>
                                  <p:par>
                                    <p:cTn id="43" presetID="53" presetClass="entr" presetSubtype="16" fill="hold" nodeType="withEffect">
                                      <p:stCondLst>
                                        <p:cond delay="60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par>
                                    <p:cTn id="48" presetID="6" presetClass="emph" presetSubtype="0" autoRev="1" fill="hold" nodeType="withEffect" p14:presetBounceEnd="50667">
                                      <p:stCondLst>
                                        <p:cond delay="850"/>
                                      </p:stCondLst>
                                      <p:childTnLst>
                                        <p:animScale p14:bounceEnd="50667">
                                          <p:cBhvr>
                                            <p:cTn id="49" dur="250" fill="hold"/>
                                            <p:tgtEl>
                                              <p:spTgt spid="25"/>
                                            </p:tgtEl>
                                          </p:cBhvr>
                                          <p:by x="110000" y="110000"/>
                                        </p:animScale>
                                      </p:childTnLst>
                                    </p:cTn>
                                  </p:par>
                                  <p:par>
                                    <p:cTn id="50" presetID="10" presetClass="entr" presetSubtype="0" fill="hold" grpId="0" nodeType="withEffect">
                                      <p:stCondLst>
                                        <p:cond delay="95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105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11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2" grpId="0"/>
          <p:bldP spid="18" grpId="0"/>
          <p:bldP spid="24"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0-#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0-#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iterate type="wd">
                                        <p:tmPct val="10000"/>
                                      </p:iterate>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0-#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6" presetClass="emph" presetSubtype="0" autoRev="1" fill="hold" nodeType="withEffect">
                                      <p:stCondLst>
                                        <p:cond delay="650"/>
                                      </p:stCondLst>
                                      <p:childTnLst>
                                        <p:animScale>
                                          <p:cBhvr>
                                            <p:cTn id="35" dur="250" fill="hold"/>
                                            <p:tgtEl>
                                              <p:spTgt spid="13"/>
                                            </p:tgtEl>
                                          </p:cBhvr>
                                          <p:by x="110000" y="110000"/>
                                        </p:animScale>
                                      </p:childTnLst>
                                    </p:cTn>
                                  </p:par>
                                  <p:par>
                                    <p:cTn id="36" presetID="53" presetClass="entr" presetSubtype="16"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par>
                                    <p:cTn id="41" presetID="6" presetClass="emph" presetSubtype="0" autoRev="1" fill="hold" nodeType="withEffect">
                                      <p:stCondLst>
                                        <p:cond delay="750"/>
                                      </p:stCondLst>
                                      <p:childTnLst>
                                        <p:animScale>
                                          <p:cBhvr>
                                            <p:cTn id="42" dur="250" fill="hold"/>
                                            <p:tgtEl>
                                              <p:spTgt spid="19"/>
                                            </p:tgtEl>
                                          </p:cBhvr>
                                          <p:by x="110000" y="110000"/>
                                        </p:animScale>
                                      </p:childTnLst>
                                    </p:cTn>
                                  </p:par>
                                  <p:par>
                                    <p:cTn id="43" presetID="53" presetClass="entr" presetSubtype="16" fill="hold" nodeType="withEffect">
                                      <p:stCondLst>
                                        <p:cond delay="60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par>
                                    <p:cTn id="48" presetID="6" presetClass="emph" presetSubtype="0" autoRev="1" fill="hold" nodeType="withEffect">
                                      <p:stCondLst>
                                        <p:cond delay="850"/>
                                      </p:stCondLst>
                                      <p:childTnLst>
                                        <p:animScale>
                                          <p:cBhvr>
                                            <p:cTn id="49" dur="250" fill="hold"/>
                                            <p:tgtEl>
                                              <p:spTgt spid="25"/>
                                            </p:tgtEl>
                                          </p:cBhvr>
                                          <p:by x="110000" y="110000"/>
                                        </p:animScale>
                                      </p:childTnLst>
                                    </p:cTn>
                                  </p:par>
                                  <p:par>
                                    <p:cTn id="50" presetID="10" presetClass="entr" presetSubtype="0" fill="hold" grpId="0" nodeType="withEffect">
                                      <p:stCondLst>
                                        <p:cond delay="95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105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11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2" grpId="0"/>
          <p:bldP spid="18" grpId="0"/>
          <p:bldP spid="24" grpId="0"/>
          <p:bldP spid="30"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84042" y="4041620"/>
            <a:ext cx="4413815" cy="19106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32" rtl="0" eaLnBrk="1" latinLnBrk="0" hangingPunct="1">
              <a:defRPr sz="1900" kern="1200">
                <a:solidFill>
                  <a:schemeClr val="lt1"/>
                </a:solidFill>
                <a:latin typeface="+mn-lt"/>
                <a:ea typeface="+mn-ea"/>
                <a:cs typeface="+mn-cs"/>
              </a:defRPr>
            </a:lvl1pPr>
            <a:lvl2pPr marL="457167" algn="l" defTabSz="914332" rtl="0" eaLnBrk="1" latinLnBrk="0" hangingPunct="1">
              <a:defRPr sz="1900" kern="1200">
                <a:solidFill>
                  <a:schemeClr val="lt1"/>
                </a:solidFill>
                <a:latin typeface="+mn-lt"/>
                <a:ea typeface="+mn-ea"/>
                <a:cs typeface="+mn-cs"/>
              </a:defRPr>
            </a:lvl2pPr>
            <a:lvl3pPr marL="914332" algn="l" defTabSz="914332" rtl="0" eaLnBrk="1" latinLnBrk="0" hangingPunct="1">
              <a:defRPr sz="1900" kern="1200">
                <a:solidFill>
                  <a:schemeClr val="lt1"/>
                </a:solidFill>
                <a:latin typeface="+mn-lt"/>
                <a:ea typeface="+mn-ea"/>
                <a:cs typeface="+mn-cs"/>
              </a:defRPr>
            </a:lvl3pPr>
            <a:lvl4pPr marL="1371498" algn="l" defTabSz="914332" rtl="0" eaLnBrk="1" latinLnBrk="0" hangingPunct="1">
              <a:defRPr sz="1900" kern="1200">
                <a:solidFill>
                  <a:schemeClr val="lt1"/>
                </a:solidFill>
                <a:latin typeface="+mn-lt"/>
                <a:ea typeface="+mn-ea"/>
                <a:cs typeface="+mn-cs"/>
              </a:defRPr>
            </a:lvl4pPr>
            <a:lvl5pPr marL="1828664" algn="l" defTabSz="914332" rtl="0" eaLnBrk="1" latinLnBrk="0" hangingPunct="1">
              <a:defRPr sz="1900" kern="1200">
                <a:solidFill>
                  <a:schemeClr val="lt1"/>
                </a:solidFill>
                <a:latin typeface="+mn-lt"/>
                <a:ea typeface="+mn-ea"/>
                <a:cs typeface="+mn-cs"/>
              </a:defRPr>
            </a:lvl5pPr>
            <a:lvl6pPr marL="2285830" algn="l" defTabSz="914332" rtl="0" eaLnBrk="1" latinLnBrk="0" hangingPunct="1">
              <a:defRPr sz="1900" kern="1200">
                <a:solidFill>
                  <a:schemeClr val="lt1"/>
                </a:solidFill>
                <a:latin typeface="+mn-lt"/>
                <a:ea typeface="+mn-ea"/>
                <a:cs typeface="+mn-cs"/>
              </a:defRPr>
            </a:lvl6pPr>
            <a:lvl7pPr marL="2742994" algn="l" defTabSz="914332" rtl="0" eaLnBrk="1" latinLnBrk="0" hangingPunct="1">
              <a:defRPr sz="1900" kern="1200">
                <a:solidFill>
                  <a:schemeClr val="lt1"/>
                </a:solidFill>
                <a:latin typeface="+mn-lt"/>
                <a:ea typeface="+mn-ea"/>
                <a:cs typeface="+mn-cs"/>
              </a:defRPr>
            </a:lvl7pPr>
            <a:lvl8pPr marL="3200160" algn="l" defTabSz="914332" rtl="0" eaLnBrk="1" latinLnBrk="0" hangingPunct="1">
              <a:defRPr sz="1900" kern="1200">
                <a:solidFill>
                  <a:schemeClr val="lt1"/>
                </a:solidFill>
                <a:latin typeface="+mn-lt"/>
                <a:ea typeface="+mn-ea"/>
                <a:cs typeface="+mn-cs"/>
              </a:defRPr>
            </a:lvl8pPr>
            <a:lvl9pPr marL="3657327" algn="l" defTabSz="914332" rtl="0" eaLnBrk="1" latinLnBrk="0" hangingPunct="1">
              <a:defRPr sz="1900" kern="1200">
                <a:solidFill>
                  <a:schemeClr val="lt1"/>
                </a:solidFill>
                <a:latin typeface="+mn-lt"/>
                <a:ea typeface="+mn-ea"/>
                <a:cs typeface="+mn-cs"/>
              </a:defRPr>
            </a:lvl9p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矩形 7"/>
          <p:cNvSpPr/>
          <p:nvPr/>
        </p:nvSpPr>
        <p:spPr>
          <a:xfrm>
            <a:off x="851647" y="4041620"/>
            <a:ext cx="1911600" cy="1910687"/>
          </a:xfrm>
          <a:prstGeom prst="rect">
            <a:avLst/>
          </a:pr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32" rtl="0" eaLnBrk="1" latinLnBrk="0" hangingPunct="1">
              <a:defRPr sz="1900" kern="1200">
                <a:solidFill>
                  <a:schemeClr val="lt1"/>
                </a:solidFill>
                <a:latin typeface="+mn-lt"/>
                <a:ea typeface="+mn-ea"/>
                <a:cs typeface="+mn-cs"/>
              </a:defRPr>
            </a:lvl1pPr>
            <a:lvl2pPr marL="457167" algn="l" defTabSz="914332" rtl="0" eaLnBrk="1" latinLnBrk="0" hangingPunct="1">
              <a:defRPr sz="1900" kern="1200">
                <a:solidFill>
                  <a:schemeClr val="lt1"/>
                </a:solidFill>
                <a:latin typeface="+mn-lt"/>
                <a:ea typeface="+mn-ea"/>
                <a:cs typeface="+mn-cs"/>
              </a:defRPr>
            </a:lvl2pPr>
            <a:lvl3pPr marL="914332" algn="l" defTabSz="914332" rtl="0" eaLnBrk="1" latinLnBrk="0" hangingPunct="1">
              <a:defRPr sz="1900" kern="1200">
                <a:solidFill>
                  <a:schemeClr val="lt1"/>
                </a:solidFill>
                <a:latin typeface="+mn-lt"/>
                <a:ea typeface="+mn-ea"/>
                <a:cs typeface="+mn-cs"/>
              </a:defRPr>
            </a:lvl3pPr>
            <a:lvl4pPr marL="1371498" algn="l" defTabSz="914332" rtl="0" eaLnBrk="1" latinLnBrk="0" hangingPunct="1">
              <a:defRPr sz="1900" kern="1200">
                <a:solidFill>
                  <a:schemeClr val="lt1"/>
                </a:solidFill>
                <a:latin typeface="+mn-lt"/>
                <a:ea typeface="+mn-ea"/>
                <a:cs typeface="+mn-cs"/>
              </a:defRPr>
            </a:lvl4pPr>
            <a:lvl5pPr marL="1828664" algn="l" defTabSz="914332" rtl="0" eaLnBrk="1" latinLnBrk="0" hangingPunct="1">
              <a:defRPr sz="1900" kern="1200">
                <a:solidFill>
                  <a:schemeClr val="lt1"/>
                </a:solidFill>
                <a:latin typeface="+mn-lt"/>
                <a:ea typeface="+mn-ea"/>
                <a:cs typeface="+mn-cs"/>
              </a:defRPr>
            </a:lvl5pPr>
            <a:lvl6pPr marL="2285830" algn="l" defTabSz="914332" rtl="0" eaLnBrk="1" latinLnBrk="0" hangingPunct="1">
              <a:defRPr sz="1900" kern="1200">
                <a:solidFill>
                  <a:schemeClr val="lt1"/>
                </a:solidFill>
                <a:latin typeface="+mn-lt"/>
                <a:ea typeface="+mn-ea"/>
                <a:cs typeface="+mn-cs"/>
              </a:defRPr>
            </a:lvl6pPr>
            <a:lvl7pPr marL="2742994" algn="l" defTabSz="914332" rtl="0" eaLnBrk="1" latinLnBrk="0" hangingPunct="1">
              <a:defRPr sz="1900" kern="1200">
                <a:solidFill>
                  <a:schemeClr val="lt1"/>
                </a:solidFill>
                <a:latin typeface="+mn-lt"/>
                <a:ea typeface="+mn-ea"/>
                <a:cs typeface="+mn-cs"/>
              </a:defRPr>
            </a:lvl7pPr>
            <a:lvl8pPr marL="3200160" algn="l" defTabSz="914332" rtl="0" eaLnBrk="1" latinLnBrk="0" hangingPunct="1">
              <a:defRPr sz="1900" kern="1200">
                <a:solidFill>
                  <a:schemeClr val="lt1"/>
                </a:solidFill>
                <a:latin typeface="+mn-lt"/>
                <a:ea typeface="+mn-ea"/>
                <a:cs typeface="+mn-cs"/>
              </a:defRPr>
            </a:lvl8pPr>
            <a:lvl9pPr marL="3657327" algn="l" defTabSz="914332" rtl="0" eaLnBrk="1" latinLnBrk="0" hangingPunct="1">
              <a:defRPr sz="1900" kern="1200">
                <a:solidFill>
                  <a:schemeClr val="lt1"/>
                </a:solidFill>
                <a:latin typeface="+mn-lt"/>
                <a:ea typeface="+mn-ea"/>
                <a:cs typeface="+mn-cs"/>
              </a:defRPr>
            </a:lvl9p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矩形 8"/>
          <p:cNvSpPr>
            <a:spLocks noChangeArrowheads="1"/>
          </p:cNvSpPr>
          <p:nvPr/>
        </p:nvSpPr>
        <p:spPr bwMode="auto">
          <a:xfrm>
            <a:off x="3226360" y="4240294"/>
            <a:ext cx="187934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a:lstStyle>
          <a:p>
            <a:pPr>
              <a:spcBef>
                <a:spcPct val="0"/>
              </a:spcBef>
              <a:buFont typeface="Arial" charset="0"/>
              <a:buNone/>
            </a:pPr>
            <a:r>
              <a:rPr lang="zh-CN" altLang="en-US" sz="2200" b="1" dirty="0">
                <a:solidFill>
                  <a:schemeClr val="bg1">
                    <a:lumMod val="95000"/>
                  </a:schemeClr>
                </a:solidFill>
                <a:latin typeface="Century Gothic" panose="020B0502020202020204" pitchFamily="34" charset="0"/>
                <a:ea typeface="思源黑体 CN Normal" panose="020B0400000000000000" pitchFamily="34" charset="-122"/>
                <a:cs typeface="Arial" panose="020B0604020202020204" pitchFamily="34" charset="0"/>
                <a:sym typeface="Century Gothic" panose="020B0502020202020204" pitchFamily="34" charset="0"/>
              </a:rPr>
              <a:t>点击添加标题</a:t>
            </a:r>
          </a:p>
        </p:txBody>
      </p:sp>
      <p:graphicFrame>
        <p:nvGraphicFramePr>
          <p:cNvPr id="10" name="图表 9"/>
          <p:cNvGraphicFramePr/>
          <p:nvPr>
            <p:extLst>
              <p:ext uri="{D42A27DB-BD31-4B8C-83A1-F6EECF244321}">
                <p14:modId xmlns:p14="http://schemas.microsoft.com/office/powerpoint/2010/main" val="1660551417"/>
              </p:ext>
            </p:extLst>
          </p:nvPr>
        </p:nvGraphicFramePr>
        <p:xfrm>
          <a:off x="7610183" y="3895162"/>
          <a:ext cx="1733744" cy="18400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p:cNvGraphicFramePr/>
          <p:nvPr>
            <p:extLst>
              <p:ext uri="{D42A27DB-BD31-4B8C-83A1-F6EECF244321}">
                <p14:modId xmlns:p14="http://schemas.microsoft.com/office/powerpoint/2010/main" val="1081337937"/>
              </p:ext>
            </p:extLst>
          </p:nvPr>
        </p:nvGraphicFramePr>
        <p:xfrm>
          <a:off x="9837029" y="3882277"/>
          <a:ext cx="1733744" cy="1840028"/>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5"/>
          <p:cNvSpPr txBox="1"/>
          <p:nvPr/>
        </p:nvSpPr>
        <p:spPr>
          <a:xfrm>
            <a:off x="9934477" y="4621629"/>
            <a:ext cx="1589649" cy="461665"/>
          </a:xfrm>
          <a:prstGeom prst="rect">
            <a:avLst/>
          </a:prstGeom>
          <a:noFill/>
        </p:spPr>
        <p:txBody>
          <a:bodyPr wrap="square" rtlCol="0">
            <a:spAutoFit/>
          </a:bodyPr>
          <a:lst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a:lstStyle>
          <a:p>
            <a:pPr algn="ctr"/>
            <a:r>
              <a:rPr lang="en-US" altLang="zh-CN" sz="2400" dirty="0">
                <a:solidFill>
                  <a:srgbClr val="262626"/>
                </a:solidFill>
                <a:latin typeface="Century Gothic" panose="020B0502020202020204" pitchFamily="34" charset="0"/>
                <a:ea typeface="思源黑体 CN Normal" panose="020B0400000000000000" pitchFamily="34" charset="-122"/>
                <a:sym typeface="Century Gothic" panose="020B0502020202020204" pitchFamily="34" charset="0"/>
              </a:rPr>
              <a:t>50</a:t>
            </a:r>
            <a:r>
              <a:rPr lang="en-US" altLang="zh-CN" sz="1600" dirty="0">
                <a:solidFill>
                  <a:srgbClr val="262626"/>
                </a:solidFill>
                <a:latin typeface="Century Gothic" panose="020B0502020202020204" pitchFamily="34" charset="0"/>
                <a:ea typeface="思源黑体 CN Normal" panose="020B0400000000000000" pitchFamily="34" charset="-122"/>
                <a:sym typeface="Century Gothic" panose="020B0502020202020204" pitchFamily="34" charset="0"/>
              </a:rPr>
              <a:t>%</a:t>
            </a:r>
            <a:endParaRPr lang="zh-CN" altLang="en-US" sz="2400" dirty="0">
              <a:solidFill>
                <a:srgbClr val="262626"/>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3" name="TextBox 21"/>
          <p:cNvSpPr txBox="1"/>
          <p:nvPr/>
        </p:nvSpPr>
        <p:spPr>
          <a:xfrm>
            <a:off x="7726681" y="4567840"/>
            <a:ext cx="1589649" cy="461665"/>
          </a:xfrm>
          <a:prstGeom prst="rect">
            <a:avLst/>
          </a:prstGeom>
          <a:noFill/>
        </p:spPr>
        <p:txBody>
          <a:bodyPr wrap="square" rtlCol="0">
            <a:spAutoFit/>
          </a:bodyPr>
          <a:lst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a:lstStyle>
          <a:p>
            <a:pPr algn="ctr"/>
            <a:r>
              <a:rPr lang="en-US" altLang="zh-CN" sz="2400" dirty="0">
                <a:solidFill>
                  <a:srgbClr val="262626"/>
                </a:solidFill>
                <a:latin typeface="Century Gothic" panose="020B0502020202020204" pitchFamily="34" charset="0"/>
                <a:ea typeface="思源黑体 CN Normal" panose="020B0400000000000000" pitchFamily="34" charset="-122"/>
                <a:sym typeface="Century Gothic" panose="020B0502020202020204" pitchFamily="34" charset="0"/>
              </a:rPr>
              <a:t>25</a:t>
            </a:r>
            <a:r>
              <a:rPr lang="en-US" altLang="zh-CN" sz="1600" dirty="0">
                <a:solidFill>
                  <a:srgbClr val="262626"/>
                </a:solidFill>
                <a:latin typeface="Century Gothic" panose="020B0502020202020204" pitchFamily="34" charset="0"/>
                <a:ea typeface="思源黑体 CN Normal" panose="020B0400000000000000" pitchFamily="34" charset="-122"/>
                <a:sym typeface="Century Gothic" panose="020B0502020202020204" pitchFamily="34" charset="0"/>
              </a:rPr>
              <a:t>%</a:t>
            </a:r>
            <a:endParaRPr lang="zh-CN" altLang="en-US" sz="2400" dirty="0">
              <a:solidFill>
                <a:srgbClr val="262626"/>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647" y="1585833"/>
            <a:ext cx="6346210" cy="2356450"/>
          </a:xfrm>
          <a:prstGeom prst="rect">
            <a:avLst/>
          </a:prstGeom>
        </p:spPr>
      </p:pic>
      <p:sp>
        <p:nvSpPr>
          <p:cNvPr id="15" name="Freeform 77"/>
          <p:cNvSpPr>
            <a:spLocks noEditPoints="1"/>
          </p:cNvSpPr>
          <p:nvPr/>
        </p:nvSpPr>
        <p:spPr bwMode="auto">
          <a:xfrm>
            <a:off x="1338198" y="4556760"/>
            <a:ext cx="880406" cy="880406"/>
          </a:xfrm>
          <a:custGeom>
            <a:avLst/>
            <a:gdLst>
              <a:gd name="T0" fmla="*/ 800857202 w 68"/>
              <a:gd name="T1" fmla="*/ 400430317 h 68"/>
              <a:gd name="T2" fmla="*/ 400430317 w 68"/>
              <a:gd name="T3" fmla="*/ 800857202 h 68"/>
              <a:gd name="T4" fmla="*/ 0 w 68"/>
              <a:gd name="T5" fmla="*/ 400430317 h 68"/>
              <a:gd name="T6" fmla="*/ 400430317 w 68"/>
              <a:gd name="T7" fmla="*/ 0 h 68"/>
              <a:gd name="T8" fmla="*/ 800857202 w 68"/>
              <a:gd name="T9" fmla="*/ 400430317 h 68"/>
              <a:gd name="T10" fmla="*/ 176659223 w 68"/>
              <a:gd name="T11" fmla="*/ 471091261 h 68"/>
              <a:gd name="T12" fmla="*/ 164881255 w 68"/>
              <a:gd name="T13" fmla="*/ 400430317 h 68"/>
              <a:gd name="T14" fmla="*/ 176659223 w 68"/>
              <a:gd name="T15" fmla="*/ 317987974 h 68"/>
              <a:gd name="T16" fmla="*/ 94216879 w 68"/>
              <a:gd name="T17" fmla="*/ 235545630 h 68"/>
              <a:gd name="T18" fmla="*/ 58886408 w 68"/>
              <a:gd name="T19" fmla="*/ 400430317 h 68"/>
              <a:gd name="T20" fmla="*/ 94216879 w 68"/>
              <a:gd name="T21" fmla="*/ 553533604 h 68"/>
              <a:gd name="T22" fmla="*/ 176659223 w 68"/>
              <a:gd name="T23" fmla="*/ 471091261 h 68"/>
              <a:gd name="T24" fmla="*/ 565311572 w 68"/>
              <a:gd name="T25" fmla="*/ 400430317 h 68"/>
              <a:gd name="T26" fmla="*/ 400430317 w 68"/>
              <a:gd name="T27" fmla="*/ 223767663 h 68"/>
              <a:gd name="T28" fmla="*/ 223767663 w 68"/>
              <a:gd name="T29" fmla="*/ 400430317 h 68"/>
              <a:gd name="T30" fmla="*/ 400430317 w 68"/>
              <a:gd name="T31" fmla="*/ 565311572 h 68"/>
              <a:gd name="T32" fmla="*/ 565311572 w 68"/>
              <a:gd name="T33" fmla="*/ 400430317 h 68"/>
              <a:gd name="T34" fmla="*/ 235545630 w 68"/>
              <a:gd name="T35" fmla="*/ 94216879 h 68"/>
              <a:gd name="T36" fmla="*/ 317987974 w 68"/>
              <a:gd name="T37" fmla="*/ 176659223 h 68"/>
              <a:gd name="T38" fmla="*/ 400430317 w 68"/>
              <a:gd name="T39" fmla="*/ 164881255 h 68"/>
              <a:gd name="T40" fmla="*/ 471091261 w 68"/>
              <a:gd name="T41" fmla="*/ 176659223 h 68"/>
              <a:gd name="T42" fmla="*/ 553533604 w 68"/>
              <a:gd name="T43" fmla="*/ 94216879 h 68"/>
              <a:gd name="T44" fmla="*/ 400430317 w 68"/>
              <a:gd name="T45" fmla="*/ 58886408 h 68"/>
              <a:gd name="T46" fmla="*/ 235545630 w 68"/>
              <a:gd name="T47" fmla="*/ 94216879 h 68"/>
              <a:gd name="T48" fmla="*/ 553533604 w 68"/>
              <a:gd name="T49" fmla="*/ 694862355 h 68"/>
              <a:gd name="T50" fmla="*/ 471091261 w 68"/>
              <a:gd name="T51" fmla="*/ 612420012 h 68"/>
              <a:gd name="T52" fmla="*/ 400430317 w 68"/>
              <a:gd name="T53" fmla="*/ 624197980 h 68"/>
              <a:gd name="T54" fmla="*/ 317987974 w 68"/>
              <a:gd name="T55" fmla="*/ 612420012 h 68"/>
              <a:gd name="T56" fmla="*/ 235545630 w 68"/>
              <a:gd name="T57" fmla="*/ 694862355 h 68"/>
              <a:gd name="T58" fmla="*/ 400430317 w 68"/>
              <a:gd name="T59" fmla="*/ 741970795 h 68"/>
              <a:gd name="T60" fmla="*/ 553533604 w 68"/>
              <a:gd name="T61" fmla="*/ 694862355 h 68"/>
              <a:gd name="T62" fmla="*/ 706640323 w 68"/>
              <a:gd name="T63" fmla="*/ 553533604 h 68"/>
              <a:gd name="T64" fmla="*/ 741970795 w 68"/>
              <a:gd name="T65" fmla="*/ 400430317 h 68"/>
              <a:gd name="T66" fmla="*/ 706640323 w 68"/>
              <a:gd name="T67" fmla="*/ 235545630 h 68"/>
              <a:gd name="T68" fmla="*/ 612420012 w 68"/>
              <a:gd name="T69" fmla="*/ 317987974 h 68"/>
              <a:gd name="T70" fmla="*/ 624197980 w 68"/>
              <a:gd name="T71" fmla="*/ 400430317 h 68"/>
              <a:gd name="T72" fmla="*/ 612420012 w 68"/>
              <a:gd name="T73" fmla="*/ 471091261 h 68"/>
              <a:gd name="T74" fmla="*/ 706640323 w 68"/>
              <a:gd name="T75" fmla="*/ 553533604 h 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rgbClr val="FFFFFF"/>
          </a:solidFill>
          <a:ln>
            <a:noFill/>
          </a:ln>
        </p:spPr>
        <p:txBody>
          <a:body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6" name="文本框 217"/>
          <p:cNvSpPr txBox="1">
            <a:spLocks/>
          </p:cNvSpPr>
          <p:nvPr/>
        </p:nvSpPr>
        <p:spPr>
          <a:xfrm>
            <a:off x="7611402" y="1861973"/>
            <a:ext cx="181703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rgbClr val="404040"/>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cxnSp>
        <p:nvCxnSpPr>
          <p:cNvPr id="17" name="直接连接符 16"/>
          <p:cNvCxnSpPr/>
          <p:nvPr/>
        </p:nvCxnSpPr>
        <p:spPr>
          <a:xfrm>
            <a:off x="7759065" y="2523093"/>
            <a:ext cx="381597" cy="0"/>
          </a:xfrm>
          <a:prstGeom prst="line">
            <a:avLst/>
          </a:prstGeom>
          <a:noFill/>
          <a:ln w="38100">
            <a:solidFill>
              <a:srgbClr val="F08421"/>
            </a:solidFill>
          </a:ln>
        </p:spPr>
        <p:style>
          <a:lnRef idx="2">
            <a:schemeClr val="accent1">
              <a:shade val="50000"/>
            </a:schemeClr>
          </a:lnRef>
          <a:fillRef idx="1">
            <a:schemeClr val="accent1"/>
          </a:fillRef>
          <a:effectRef idx="0">
            <a:schemeClr val="accent1"/>
          </a:effectRef>
          <a:fontRef idx="minor">
            <a:schemeClr val="lt1"/>
          </a:fontRef>
        </p:style>
      </p:cxnSp>
      <p:sp>
        <p:nvSpPr>
          <p:cNvPr id="18" name="矩形 17"/>
          <p:cNvSpPr/>
          <p:nvPr/>
        </p:nvSpPr>
        <p:spPr>
          <a:xfrm>
            <a:off x="7651467" y="2771678"/>
            <a:ext cx="3872659" cy="9787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sp>
        <p:nvSpPr>
          <p:cNvPr id="20" name="矩形 19"/>
          <p:cNvSpPr/>
          <p:nvPr/>
        </p:nvSpPr>
        <p:spPr>
          <a:xfrm>
            <a:off x="3144537" y="4507599"/>
            <a:ext cx="3826158" cy="9787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sp>
        <p:nvSpPr>
          <p:cNvPr id="21" name="PA_矩形 41"/>
          <p:cNvSpPr>
            <a:spLocks/>
          </p:cNvSpPr>
          <p:nvPr>
            <p:custDataLst>
              <p:tags r:id="rId1"/>
            </p:custDataLst>
          </p:nvPr>
        </p:nvSpPr>
        <p:spPr>
          <a:xfrm>
            <a:off x="1049321" y="4231453"/>
            <a:ext cx="1516252" cy="151625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2" name="文本框 217"/>
          <p:cNvSpPr txBox="1">
            <a:spLocks/>
          </p:cNvSpPr>
          <p:nvPr/>
        </p:nvSpPr>
        <p:spPr>
          <a:xfrm>
            <a:off x="7930812" y="5667232"/>
            <a:ext cx="113058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23" name="文本框 217"/>
          <p:cNvSpPr txBox="1">
            <a:spLocks/>
          </p:cNvSpPr>
          <p:nvPr/>
        </p:nvSpPr>
        <p:spPr>
          <a:xfrm>
            <a:off x="10176709" y="5667232"/>
            <a:ext cx="113058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24" name="矩形 23"/>
          <p:cNvSpPr/>
          <p:nvPr/>
        </p:nvSpPr>
        <p:spPr>
          <a:xfrm>
            <a:off x="4897595" y="468148"/>
            <a:ext cx="239681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工作完成情况</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793" y="267913"/>
            <a:ext cx="951353" cy="1192996"/>
          </a:xfrm>
          <a:prstGeom prst="rect">
            <a:avLst/>
          </a:prstGeom>
        </p:spPr>
      </p:pic>
    </p:spTree>
    <p:extLst>
      <p:ext uri="{BB962C8B-B14F-4D97-AF65-F5344CB8AC3E}">
        <p14:creationId xmlns:p14="http://schemas.microsoft.com/office/powerpoint/2010/main" val="2546780554"/>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4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1+#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1+#ppt_w/2"/>
                                          </p:val>
                                        </p:tav>
                                        <p:tav tm="100000">
                                          <p:val>
                                            <p:strVal val="#ppt_x"/>
                                          </p:val>
                                        </p:tav>
                                      </p:tavLst>
                                    </p:anim>
                                    <p:anim calcmode="lin" valueType="num">
                                      <p:cBhvr additive="base">
                                        <p:cTn id="28" dur="75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1+#ppt_w/2"/>
                                          </p:val>
                                        </p:tav>
                                        <p:tav tm="100000">
                                          <p:val>
                                            <p:strVal val="#ppt_x"/>
                                          </p:val>
                                        </p:tav>
                                      </p:tavLst>
                                    </p:anim>
                                    <p:anim calcmode="lin" valueType="num">
                                      <p:cBhvr additive="base">
                                        <p:cTn id="32" dur="75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750" fill="hold"/>
                                        <p:tgtEl>
                                          <p:spTgt spid="14"/>
                                        </p:tgtEl>
                                        <p:attrNameLst>
                                          <p:attrName>ppt_x</p:attrName>
                                        </p:attrNameLst>
                                      </p:cBhvr>
                                      <p:tavLst>
                                        <p:tav tm="0">
                                          <p:val>
                                            <p:strVal val="0-#ppt_w/2"/>
                                          </p:val>
                                        </p:tav>
                                        <p:tav tm="100000">
                                          <p:val>
                                            <p:strVal val="#ppt_x"/>
                                          </p:val>
                                        </p:tav>
                                      </p:tavLst>
                                    </p:anim>
                                    <p:anim calcmode="lin" valueType="num">
                                      <p:cBhvr additive="base">
                                        <p:cTn id="36" dur="75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2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750" fill="hold"/>
                                        <p:tgtEl>
                                          <p:spTgt spid="15"/>
                                        </p:tgtEl>
                                        <p:attrNameLst>
                                          <p:attrName>ppt_x</p:attrName>
                                        </p:attrNameLst>
                                      </p:cBhvr>
                                      <p:tavLst>
                                        <p:tav tm="0">
                                          <p:val>
                                            <p:strVal val="0-#ppt_w/2"/>
                                          </p:val>
                                        </p:tav>
                                        <p:tav tm="100000">
                                          <p:val>
                                            <p:strVal val="#ppt_x"/>
                                          </p:val>
                                        </p:tav>
                                      </p:tavLst>
                                    </p:anim>
                                    <p:anim calcmode="lin" valueType="num">
                                      <p:cBhvr additive="base">
                                        <p:cTn id="40" dur="75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200"/>
                                  </p:stCondLst>
                                  <p:iterate type="lt">
                                    <p:tmPct val="10000"/>
                                  </p:iterate>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750" fill="hold"/>
                                        <p:tgtEl>
                                          <p:spTgt spid="16"/>
                                        </p:tgtEl>
                                        <p:attrNameLst>
                                          <p:attrName>ppt_x</p:attrName>
                                        </p:attrNameLst>
                                      </p:cBhvr>
                                      <p:tavLst>
                                        <p:tav tm="0">
                                          <p:val>
                                            <p:strVal val="1+#ppt_w/2"/>
                                          </p:val>
                                        </p:tav>
                                        <p:tav tm="100000">
                                          <p:val>
                                            <p:strVal val="#ppt_x"/>
                                          </p:val>
                                        </p:tav>
                                      </p:tavLst>
                                    </p:anim>
                                    <p:anim calcmode="lin" valueType="num">
                                      <p:cBhvr additive="base">
                                        <p:cTn id="44" dur="75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2" decel="100000" fill="hold" nodeType="withEffect">
                                  <p:stCondLst>
                                    <p:cond delay="25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750" fill="hold"/>
                                        <p:tgtEl>
                                          <p:spTgt spid="17"/>
                                        </p:tgtEl>
                                        <p:attrNameLst>
                                          <p:attrName>ppt_x</p:attrName>
                                        </p:attrNameLst>
                                      </p:cBhvr>
                                      <p:tavLst>
                                        <p:tav tm="0">
                                          <p:val>
                                            <p:strVal val="1+#ppt_w/2"/>
                                          </p:val>
                                        </p:tav>
                                        <p:tav tm="100000">
                                          <p:val>
                                            <p:strVal val="#ppt_x"/>
                                          </p:val>
                                        </p:tav>
                                      </p:tavLst>
                                    </p:anim>
                                    <p:anim calcmode="lin" valueType="num">
                                      <p:cBhvr additive="base">
                                        <p:cTn id="48" dur="75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3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750" fill="hold"/>
                                        <p:tgtEl>
                                          <p:spTgt spid="18"/>
                                        </p:tgtEl>
                                        <p:attrNameLst>
                                          <p:attrName>ppt_x</p:attrName>
                                        </p:attrNameLst>
                                      </p:cBhvr>
                                      <p:tavLst>
                                        <p:tav tm="0">
                                          <p:val>
                                            <p:strVal val="1+#ppt_w/2"/>
                                          </p:val>
                                        </p:tav>
                                        <p:tav tm="100000">
                                          <p:val>
                                            <p:strVal val="#ppt_x"/>
                                          </p:val>
                                        </p:tav>
                                      </p:tavLst>
                                    </p:anim>
                                    <p:anim calcmode="lin" valueType="num">
                                      <p:cBhvr additive="base">
                                        <p:cTn id="52" dur="75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750" fill="hold"/>
                                        <p:tgtEl>
                                          <p:spTgt spid="20"/>
                                        </p:tgtEl>
                                        <p:attrNameLst>
                                          <p:attrName>ppt_x</p:attrName>
                                        </p:attrNameLst>
                                      </p:cBhvr>
                                      <p:tavLst>
                                        <p:tav tm="0">
                                          <p:val>
                                            <p:strVal val="0-#ppt_w/2"/>
                                          </p:val>
                                        </p:tav>
                                        <p:tav tm="100000">
                                          <p:val>
                                            <p:strVal val="#ppt_x"/>
                                          </p:val>
                                        </p:tav>
                                      </p:tavLst>
                                    </p:anim>
                                    <p:anim calcmode="lin" valueType="num">
                                      <p:cBhvr additive="base">
                                        <p:cTn id="56" dur="75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p:stCondLst>
                                    <p:cond delay="20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750" fill="hold"/>
                                        <p:tgtEl>
                                          <p:spTgt spid="21"/>
                                        </p:tgtEl>
                                        <p:attrNameLst>
                                          <p:attrName>ppt_x</p:attrName>
                                        </p:attrNameLst>
                                      </p:cBhvr>
                                      <p:tavLst>
                                        <p:tav tm="0">
                                          <p:val>
                                            <p:strVal val="0-#ppt_w/2"/>
                                          </p:val>
                                        </p:tav>
                                        <p:tav tm="100000">
                                          <p:val>
                                            <p:strVal val="#ppt_x"/>
                                          </p:val>
                                        </p:tav>
                                      </p:tavLst>
                                    </p:anim>
                                    <p:anim calcmode="lin" valueType="num">
                                      <p:cBhvr additive="base">
                                        <p:cTn id="60" dur="750" fill="hold"/>
                                        <p:tgtEl>
                                          <p:spTgt spid="21"/>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400"/>
                                  </p:stCondLst>
                                  <p:iterate type="lt">
                                    <p:tmPct val="10000"/>
                                  </p:iterate>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750" fill="hold"/>
                                        <p:tgtEl>
                                          <p:spTgt spid="22"/>
                                        </p:tgtEl>
                                        <p:attrNameLst>
                                          <p:attrName>ppt_x</p:attrName>
                                        </p:attrNameLst>
                                      </p:cBhvr>
                                      <p:tavLst>
                                        <p:tav tm="0">
                                          <p:val>
                                            <p:strVal val="1+#ppt_w/2"/>
                                          </p:val>
                                        </p:tav>
                                        <p:tav tm="100000">
                                          <p:val>
                                            <p:strVal val="#ppt_x"/>
                                          </p:val>
                                        </p:tav>
                                      </p:tavLst>
                                    </p:anim>
                                    <p:anim calcmode="lin" valueType="num">
                                      <p:cBhvr additive="base">
                                        <p:cTn id="64" dur="750" fill="hold"/>
                                        <p:tgtEl>
                                          <p:spTgt spid="22"/>
                                        </p:tgtEl>
                                        <p:attrNameLst>
                                          <p:attrName>ppt_y</p:attrName>
                                        </p:attrNameLst>
                                      </p:cBhvr>
                                      <p:tavLst>
                                        <p:tav tm="0">
                                          <p:val>
                                            <p:strVal val="#ppt_y"/>
                                          </p:val>
                                        </p:tav>
                                        <p:tav tm="100000">
                                          <p:val>
                                            <p:strVal val="#ppt_y"/>
                                          </p:val>
                                        </p:tav>
                                      </p:tavLst>
                                    </p:anim>
                                  </p:childTnLst>
                                </p:cTn>
                              </p:par>
                              <p:par>
                                <p:cTn id="65" presetID="2" presetClass="entr" presetSubtype="2" decel="100000" fill="hold" grpId="0" nodeType="withEffect">
                                  <p:stCondLst>
                                    <p:cond delay="500"/>
                                  </p:stCondLst>
                                  <p:iterate type="lt">
                                    <p:tmPct val="10000"/>
                                  </p:iterate>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750" fill="hold"/>
                                        <p:tgtEl>
                                          <p:spTgt spid="23"/>
                                        </p:tgtEl>
                                        <p:attrNameLst>
                                          <p:attrName>ppt_x</p:attrName>
                                        </p:attrNameLst>
                                      </p:cBhvr>
                                      <p:tavLst>
                                        <p:tav tm="0">
                                          <p:val>
                                            <p:strVal val="1+#ppt_w/2"/>
                                          </p:val>
                                        </p:tav>
                                        <p:tav tm="100000">
                                          <p:val>
                                            <p:strVal val="#ppt_x"/>
                                          </p:val>
                                        </p:tav>
                                      </p:tavLst>
                                    </p:anim>
                                    <p:anim calcmode="lin" valueType="num">
                                      <p:cBhvr additive="base">
                                        <p:cTn id="68" dur="7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Graphic spid="10" grpId="0">
        <p:bldAsOne/>
      </p:bldGraphic>
      <p:bldGraphic spid="11" grpId="0">
        <p:bldAsOne/>
      </p:bldGraphic>
      <p:bldP spid="12" grpId="0"/>
      <p:bldP spid="13" grpId="0"/>
      <p:bldP spid="15" grpId="0" animBg="1"/>
      <p:bldP spid="16" grpId="0"/>
      <p:bldP spid="18" grpId="0"/>
      <p:bldP spid="20" grpId="0"/>
      <p:bldP spid="21" grpId="0" animBg="1"/>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0" y="1544634"/>
            <a:ext cx="4368800" cy="4613280"/>
          </a:xfrm>
          <a:prstGeom prst="rect">
            <a:avLst/>
          </a:prstGeom>
          <a:solidFill>
            <a:srgbClr val="F51D28"/>
          </a:solidFill>
          <a:ln>
            <a:noFill/>
          </a:ln>
          <a:effectLst>
            <a:outerShdw blurRad="635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p:nvPr/>
        </p:nvGrpSpPr>
        <p:grpSpPr>
          <a:xfrm>
            <a:off x="8281891" y="3106088"/>
            <a:ext cx="1253831" cy="1253824"/>
            <a:chOff x="4641550" y="3027270"/>
            <a:chExt cx="587801" cy="587801"/>
          </a:xfrm>
          <a:solidFill>
            <a:srgbClr val="F08421"/>
          </a:solidFill>
        </p:grpSpPr>
        <p:sp>
          <p:nvSpPr>
            <p:cNvPr id="9" name="同心圆 8"/>
            <p:cNvSpPr/>
            <p:nvPr/>
          </p:nvSpPr>
          <p:spPr>
            <a:xfrm>
              <a:off x="4641550" y="3027270"/>
              <a:ext cx="587801" cy="587801"/>
            </a:xfrm>
            <a:prstGeom prst="donut">
              <a:avLst>
                <a:gd name="adj" fmla="val 4879"/>
              </a:avLst>
            </a:prstGeom>
            <a:grpFill/>
            <a:ln w="25400" cap="flat" cmpd="sng" algn="ctr">
              <a:noFill/>
              <a:prstDash val="solid"/>
            </a:ln>
            <a:effectLst>
              <a:outerShdw blurRad="63500" algn="ctr" rotWithShape="0">
                <a:prstClr val="black">
                  <a:alpha val="40000"/>
                </a:prstClr>
              </a:outerShdw>
            </a:effectLst>
          </p:spPr>
          <p:txBody>
            <a:bodyPr rot="0" spcFirstLastPara="0" vertOverflow="overflow" horzOverflow="overflow" vert="horz" wrap="square" lIns="96429" tIns="48214" rIns="96429" bIns="48214" numCol="1" spcCol="0" rtlCol="0" fromWordArt="0" anchor="ctr" anchorCtr="0" forceAA="0" compatLnSpc="1">
              <a:prstTxWarp prst="textNoShape">
                <a:avLst/>
              </a:prstTxWarp>
              <a:noAutofit/>
            </a:bodyPr>
            <a:lstStyle/>
            <a:p>
              <a:pPr algn="ctr" defTabSz="964326">
                <a:lnSpc>
                  <a:spcPct val="130000"/>
                </a:lnSpc>
              </a:pPr>
              <a:endParaRPr lang="zh-CN" altLang="en-US" sz="1476" kern="0">
                <a:solidFill>
                  <a:schemeClr val="tx1">
                    <a:lumMod val="50000"/>
                    <a:lumOff val="50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0" name="组合 9"/>
            <p:cNvGrpSpPr/>
            <p:nvPr/>
          </p:nvGrpSpPr>
          <p:grpSpPr>
            <a:xfrm>
              <a:off x="4790609" y="3178517"/>
              <a:ext cx="289682" cy="293110"/>
              <a:chOff x="2627313" y="1546225"/>
              <a:chExt cx="536575" cy="542925"/>
            </a:xfrm>
            <a:grpFill/>
          </p:grpSpPr>
          <p:sp>
            <p:nvSpPr>
              <p:cNvPr id="11" name="Freeform 30"/>
              <p:cNvSpPr>
                <a:spLocks noEditPoints="1"/>
              </p:cNvSpPr>
              <p:nvPr/>
            </p:nvSpPr>
            <p:spPr bwMode="auto">
              <a:xfrm>
                <a:off x="2627313" y="1616075"/>
                <a:ext cx="536575" cy="473075"/>
              </a:xfrm>
              <a:custGeom>
                <a:avLst/>
                <a:gdLst>
                  <a:gd name="T0" fmla="*/ 310 w 338"/>
                  <a:gd name="T1" fmla="*/ 134 h 298"/>
                  <a:gd name="T2" fmla="*/ 296 w 338"/>
                  <a:gd name="T3" fmla="*/ 94 h 298"/>
                  <a:gd name="T4" fmla="*/ 270 w 338"/>
                  <a:gd name="T5" fmla="*/ 62 h 298"/>
                  <a:gd name="T6" fmla="*/ 248 w 338"/>
                  <a:gd name="T7" fmla="*/ 46 h 298"/>
                  <a:gd name="T8" fmla="*/ 208 w 338"/>
                  <a:gd name="T9" fmla="*/ 72 h 298"/>
                  <a:gd name="T10" fmla="*/ 182 w 338"/>
                  <a:gd name="T11" fmla="*/ 72 h 298"/>
                  <a:gd name="T12" fmla="*/ 152 w 338"/>
                  <a:gd name="T13" fmla="*/ 60 h 298"/>
                  <a:gd name="T14" fmla="*/ 132 w 338"/>
                  <a:gd name="T15" fmla="*/ 36 h 298"/>
                  <a:gd name="T16" fmla="*/ 94 w 338"/>
                  <a:gd name="T17" fmla="*/ 2 h 298"/>
                  <a:gd name="T18" fmla="*/ 86 w 338"/>
                  <a:gd name="T19" fmla="*/ 2 h 298"/>
                  <a:gd name="T20" fmla="*/ 80 w 338"/>
                  <a:gd name="T21" fmla="*/ 56 h 298"/>
                  <a:gd name="T22" fmla="*/ 48 w 338"/>
                  <a:gd name="T23" fmla="*/ 92 h 298"/>
                  <a:gd name="T24" fmla="*/ 18 w 338"/>
                  <a:gd name="T25" fmla="*/ 108 h 298"/>
                  <a:gd name="T26" fmla="*/ 2 w 338"/>
                  <a:gd name="T27" fmla="*/ 118 h 298"/>
                  <a:gd name="T28" fmla="*/ 0 w 338"/>
                  <a:gd name="T29" fmla="*/ 174 h 298"/>
                  <a:gd name="T30" fmla="*/ 10 w 338"/>
                  <a:gd name="T31" fmla="*/ 188 h 298"/>
                  <a:gd name="T32" fmla="*/ 36 w 338"/>
                  <a:gd name="T33" fmla="*/ 190 h 298"/>
                  <a:gd name="T34" fmla="*/ 74 w 338"/>
                  <a:gd name="T35" fmla="*/ 246 h 298"/>
                  <a:gd name="T36" fmla="*/ 92 w 338"/>
                  <a:gd name="T37" fmla="*/ 290 h 298"/>
                  <a:gd name="T38" fmla="*/ 136 w 338"/>
                  <a:gd name="T39" fmla="*/ 298 h 298"/>
                  <a:gd name="T40" fmla="*/ 144 w 338"/>
                  <a:gd name="T41" fmla="*/ 290 h 298"/>
                  <a:gd name="T42" fmla="*/ 156 w 338"/>
                  <a:gd name="T43" fmla="*/ 280 h 298"/>
                  <a:gd name="T44" fmla="*/ 184 w 338"/>
                  <a:gd name="T45" fmla="*/ 280 h 298"/>
                  <a:gd name="T46" fmla="*/ 198 w 338"/>
                  <a:gd name="T47" fmla="*/ 290 h 298"/>
                  <a:gd name="T48" fmla="*/ 242 w 338"/>
                  <a:gd name="T49" fmla="*/ 298 h 298"/>
                  <a:gd name="T50" fmla="*/ 248 w 338"/>
                  <a:gd name="T51" fmla="*/ 290 h 298"/>
                  <a:gd name="T52" fmla="*/ 262 w 338"/>
                  <a:gd name="T53" fmla="*/ 250 h 298"/>
                  <a:gd name="T54" fmla="*/ 290 w 338"/>
                  <a:gd name="T55" fmla="*/ 220 h 298"/>
                  <a:gd name="T56" fmla="*/ 308 w 338"/>
                  <a:gd name="T57" fmla="*/ 180 h 298"/>
                  <a:gd name="T58" fmla="*/ 322 w 338"/>
                  <a:gd name="T59" fmla="*/ 166 h 298"/>
                  <a:gd name="T60" fmla="*/ 336 w 338"/>
                  <a:gd name="T61" fmla="*/ 156 h 298"/>
                  <a:gd name="T62" fmla="*/ 336 w 338"/>
                  <a:gd name="T63" fmla="*/ 144 h 298"/>
                  <a:gd name="T64" fmla="*/ 322 w 338"/>
                  <a:gd name="T65" fmla="*/ 134 h 298"/>
                  <a:gd name="T66" fmla="*/ 96 w 338"/>
                  <a:gd name="T67" fmla="*/ 120 h 298"/>
                  <a:gd name="T68" fmla="*/ 78 w 338"/>
                  <a:gd name="T69" fmla="*/ 110 h 298"/>
                  <a:gd name="T70" fmla="*/ 80 w 338"/>
                  <a:gd name="T71" fmla="*/ 108 h 298"/>
                  <a:gd name="T72" fmla="*/ 92 w 338"/>
                  <a:gd name="T73" fmla="*/ 108 h 298"/>
                  <a:gd name="T74" fmla="*/ 102 w 338"/>
                  <a:gd name="T75" fmla="*/ 94 h 298"/>
                  <a:gd name="T76" fmla="*/ 98 w 338"/>
                  <a:gd name="T77" fmla="*/ 84 h 298"/>
                  <a:gd name="T78" fmla="*/ 88 w 338"/>
                  <a:gd name="T79" fmla="*/ 80 h 298"/>
                  <a:gd name="T80" fmla="*/ 90 w 338"/>
                  <a:gd name="T81" fmla="*/ 78 h 298"/>
                  <a:gd name="T82" fmla="*/ 104 w 338"/>
                  <a:gd name="T83" fmla="*/ 78 h 298"/>
                  <a:gd name="T84" fmla="*/ 116 w 338"/>
                  <a:gd name="T85" fmla="*/ 98 h 298"/>
                  <a:gd name="T86" fmla="*/ 110 w 338"/>
                  <a:gd name="T87" fmla="*/ 114 h 298"/>
                  <a:gd name="T88" fmla="*/ 96 w 338"/>
                  <a:gd name="T89" fmla="*/ 12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8" h="298">
                    <a:moveTo>
                      <a:pt x="322" y="134"/>
                    </a:moveTo>
                    <a:lnTo>
                      <a:pt x="310" y="134"/>
                    </a:lnTo>
                    <a:lnTo>
                      <a:pt x="310" y="134"/>
                    </a:lnTo>
                    <a:lnTo>
                      <a:pt x="306" y="120"/>
                    </a:lnTo>
                    <a:lnTo>
                      <a:pt x="302" y="108"/>
                    </a:lnTo>
                    <a:lnTo>
                      <a:pt x="296" y="94"/>
                    </a:lnTo>
                    <a:lnTo>
                      <a:pt x="288" y="84"/>
                    </a:lnTo>
                    <a:lnTo>
                      <a:pt x="280" y="72"/>
                    </a:lnTo>
                    <a:lnTo>
                      <a:pt x="270" y="62"/>
                    </a:lnTo>
                    <a:lnTo>
                      <a:pt x="260" y="54"/>
                    </a:lnTo>
                    <a:lnTo>
                      <a:pt x="248" y="46"/>
                    </a:lnTo>
                    <a:lnTo>
                      <a:pt x="248" y="46"/>
                    </a:lnTo>
                    <a:lnTo>
                      <a:pt x="236" y="58"/>
                    </a:lnTo>
                    <a:lnTo>
                      <a:pt x="224" y="66"/>
                    </a:lnTo>
                    <a:lnTo>
                      <a:pt x="208" y="72"/>
                    </a:lnTo>
                    <a:lnTo>
                      <a:pt x="192" y="74"/>
                    </a:lnTo>
                    <a:lnTo>
                      <a:pt x="192" y="74"/>
                    </a:lnTo>
                    <a:lnTo>
                      <a:pt x="182" y="72"/>
                    </a:lnTo>
                    <a:lnTo>
                      <a:pt x="172" y="70"/>
                    </a:lnTo>
                    <a:lnTo>
                      <a:pt x="162" y="66"/>
                    </a:lnTo>
                    <a:lnTo>
                      <a:pt x="152" y="60"/>
                    </a:lnTo>
                    <a:lnTo>
                      <a:pt x="144" y="54"/>
                    </a:lnTo>
                    <a:lnTo>
                      <a:pt x="138" y="46"/>
                    </a:lnTo>
                    <a:lnTo>
                      <a:pt x="132" y="36"/>
                    </a:lnTo>
                    <a:lnTo>
                      <a:pt x="128" y="28"/>
                    </a:lnTo>
                    <a:lnTo>
                      <a:pt x="94" y="2"/>
                    </a:lnTo>
                    <a:lnTo>
                      <a:pt x="94" y="2"/>
                    </a:lnTo>
                    <a:lnTo>
                      <a:pt x="90" y="0"/>
                    </a:lnTo>
                    <a:lnTo>
                      <a:pt x="88" y="0"/>
                    </a:lnTo>
                    <a:lnTo>
                      <a:pt x="86" y="2"/>
                    </a:lnTo>
                    <a:lnTo>
                      <a:pt x="86" y="6"/>
                    </a:lnTo>
                    <a:lnTo>
                      <a:pt x="80" y="56"/>
                    </a:lnTo>
                    <a:lnTo>
                      <a:pt x="80" y="56"/>
                    </a:lnTo>
                    <a:lnTo>
                      <a:pt x="68" y="66"/>
                    </a:lnTo>
                    <a:lnTo>
                      <a:pt x="56" y="80"/>
                    </a:lnTo>
                    <a:lnTo>
                      <a:pt x="48" y="92"/>
                    </a:lnTo>
                    <a:lnTo>
                      <a:pt x="40" y="108"/>
                    </a:lnTo>
                    <a:lnTo>
                      <a:pt x="18" y="108"/>
                    </a:lnTo>
                    <a:lnTo>
                      <a:pt x="18" y="108"/>
                    </a:lnTo>
                    <a:lnTo>
                      <a:pt x="10" y="108"/>
                    </a:lnTo>
                    <a:lnTo>
                      <a:pt x="6" y="112"/>
                    </a:lnTo>
                    <a:lnTo>
                      <a:pt x="2" y="118"/>
                    </a:lnTo>
                    <a:lnTo>
                      <a:pt x="0" y="124"/>
                    </a:lnTo>
                    <a:lnTo>
                      <a:pt x="0" y="174"/>
                    </a:lnTo>
                    <a:lnTo>
                      <a:pt x="0" y="174"/>
                    </a:lnTo>
                    <a:lnTo>
                      <a:pt x="2" y="180"/>
                    </a:lnTo>
                    <a:lnTo>
                      <a:pt x="6" y="184"/>
                    </a:lnTo>
                    <a:lnTo>
                      <a:pt x="10" y="188"/>
                    </a:lnTo>
                    <a:lnTo>
                      <a:pt x="18" y="190"/>
                    </a:lnTo>
                    <a:lnTo>
                      <a:pt x="36" y="190"/>
                    </a:lnTo>
                    <a:lnTo>
                      <a:pt x="36" y="190"/>
                    </a:lnTo>
                    <a:lnTo>
                      <a:pt x="46" y="210"/>
                    </a:lnTo>
                    <a:lnTo>
                      <a:pt x="58" y="228"/>
                    </a:lnTo>
                    <a:lnTo>
                      <a:pt x="74" y="246"/>
                    </a:lnTo>
                    <a:lnTo>
                      <a:pt x="92" y="258"/>
                    </a:lnTo>
                    <a:lnTo>
                      <a:pt x="92" y="290"/>
                    </a:lnTo>
                    <a:lnTo>
                      <a:pt x="92" y="290"/>
                    </a:lnTo>
                    <a:lnTo>
                      <a:pt x="96" y="296"/>
                    </a:lnTo>
                    <a:lnTo>
                      <a:pt x="100" y="298"/>
                    </a:lnTo>
                    <a:lnTo>
                      <a:pt x="136" y="298"/>
                    </a:lnTo>
                    <a:lnTo>
                      <a:pt x="136" y="298"/>
                    </a:lnTo>
                    <a:lnTo>
                      <a:pt x="142" y="296"/>
                    </a:lnTo>
                    <a:lnTo>
                      <a:pt x="144" y="290"/>
                    </a:lnTo>
                    <a:lnTo>
                      <a:pt x="144" y="278"/>
                    </a:lnTo>
                    <a:lnTo>
                      <a:pt x="144" y="278"/>
                    </a:lnTo>
                    <a:lnTo>
                      <a:pt x="156" y="280"/>
                    </a:lnTo>
                    <a:lnTo>
                      <a:pt x="170" y="280"/>
                    </a:lnTo>
                    <a:lnTo>
                      <a:pt x="170" y="280"/>
                    </a:lnTo>
                    <a:lnTo>
                      <a:pt x="184" y="280"/>
                    </a:lnTo>
                    <a:lnTo>
                      <a:pt x="198" y="278"/>
                    </a:lnTo>
                    <a:lnTo>
                      <a:pt x="198" y="290"/>
                    </a:lnTo>
                    <a:lnTo>
                      <a:pt x="198" y="290"/>
                    </a:lnTo>
                    <a:lnTo>
                      <a:pt x="200" y="296"/>
                    </a:lnTo>
                    <a:lnTo>
                      <a:pt x="206" y="298"/>
                    </a:lnTo>
                    <a:lnTo>
                      <a:pt x="242" y="298"/>
                    </a:lnTo>
                    <a:lnTo>
                      <a:pt x="242" y="298"/>
                    </a:lnTo>
                    <a:lnTo>
                      <a:pt x="246" y="296"/>
                    </a:lnTo>
                    <a:lnTo>
                      <a:pt x="248" y="290"/>
                    </a:lnTo>
                    <a:lnTo>
                      <a:pt x="248" y="258"/>
                    </a:lnTo>
                    <a:lnTo>
                      <a:pt x="248" y="258"/>
                    </a:lnTo>
                    <a:lnTo>
                      <a:pt x="262" y="250"/>
                    </a:lnTo>
                    <a:lnTo>
                      <a:pt x="272" y="242"/>
                    </a:lnTo>
                    <a:lnTo>
                      <a:pt x="282" y="230"/>
                    </a:lnTo>
                    <a:lnTo>
                      <a:pt x="290" y="220"/>
                    </a:lnTo>
                    <a:lnTo>
                      <a:pt x="298" y="208"/>
                    </a:lnTo>
                    <a:lnTo>
                      <a:pt x="304" y="194"/>
                    </a:lnTo>
                    <a:lnTo>
                      <a:pt x="308" y="180"/>
                    </a:lnTo>
                    <a:lnTo>
                      <a:pt x="310" y="166"/>
                    </a:lnTo>
                    <a:lnTo>
                      <a:pt x="322" y="166"/>
                    </a:lnTo>
                    <a:lnTo>
                      <a:pt x="322" y="166"/>
                    </a:lnTo>
                    <a:lnTo>
                      <a:pt x="328" y="166"/>
                    </a:lnTo>
                    <a:lnTo>
                      <a:pt x="332" y="162"/>
                    </a:lnTo>
                    <a:lnTo>
                      <a:pt x="336" y="156"/>
                    </a:lnTo>
                    <a:lnTo>
                      <a:pt x="338" y="150"/>
                    </a:lnTo>
                    <a:lnTo>
                      <a:pt x="338" y="150"/>
                    </a:lnTo>
                    <a:lnTo>
                      <a:pt x="336" y="144"/>
                    </a:lnTo>
                    <a:lnTo>
                      <a:pt x="332" y="138"/>
                    </a:lnTo>
                    <a:lnTo>
                      <a:pt x="328" y="136"/>
                    </a:lnTo>
                    <a:lnTo>
                      <a:pt x="322" y="134"/>
                    </a:lnTo>
                    <a:lnTo>
                      <a:pt x="322" y="134"/>
                    </a:lnTo>
                    <a:close/>
                    <a:moveTo>
                      <a:pt x="96" y="120"/>
                    </a:moveTo>
                    <a:lnTo>
                      <a:pt x="96" y="120"/>
                    </a:lnTo>
                    <a:lnTo>
                      <a:pt x="88" y="118"/>
                    </a:lnTo>
                    <a:lnTo>
                      <a:pt x="82" y="114"/>
                    </a:lnTo>
                    <a:lnTo>
                      <a:pt x="78" y="110"/>
                    </a:lnTo>
                    <a:lnTo>
                      <a:pt x="76" y="104"/>
                    </a:lnTo>
                    <a:lnTo>
                      <a:pt x="76" y="104"/>
                    </a:lnTo>
                    <a:lnTo>
                      <a:pt x="80" y="108"/>
                    </a:lnTo>
                    <a:lnTo>
                      <a:pt x="88" y="110"/>
                    </a:lnTo>
                    <a:lnTo>
                      <a:pt x="88" y="110"/>
                    </a:lnTo>
                    <a:lnTo>
                      <a:pt x="92" y="108"/>
                    </a:lnTo>
                    <a:lnTo>
                      <a:pt x="98" y="106"/>
                    </a:lnTo>
                    <a:lnTo>
                      <a:pt x="100" y="100"/>
                    </a:lnTo>
                    <a:lnTo>
                      <a:pt x="102" y="94"/>
                    </a:lnTo>
                    <a:lnTo>
                      <a:pt x="102" y="94"/>
                    </a:lnTo>
                    <a:lnTo>
                      <a:pt x="100" y="88"/>
                    </a:lnTo>
                    <a:lnTo>
                      <a:pt x="98" y="84"/>
                    </a:lnTo>
                    <a:lnTo>
                      <a:pt x="92" y="82"/>
                    </a:lnTo>
                    <a:lnTo>
                      <a:pt x="88" y="80"/>
                    </a:lnTo>
                    <a:lnTo>
                      <a:pt x="88" y="80"/>
                    </a:lnTo>
                    <a:lnTo>
                      <a:pt x="86" y="80"/>
                    </a:lnTo>
                    <a:lnTo>
                      <a:pt x="86" y="80"/>
                    </a:lnTo>
                    <a:lnTo>
                      <a:pt x="90" y="78"/>
                    </a:lnTo>
                    <a:lnTo>
                      <a:pt x="96" y="78"/>
                    </a:lnTo>
                    <a:lnTo>
                      <a:pt x="96" y="78"/>
                    </a:lnTo>
                    <a:lnTo>
                      <a:pt x="104" y="78"/>
                    </a:lnTo>
                    <a:lnTo>
                      <a:pt x="110" y="84"/>
                    </a:lnTo>
                    <a:lnTo>
                      <a:pt x="116" y="90"/>
                    </a:lnTo>
                    <a:lnTo>
                      <a:pt x="116" y="98"/>
                    </a:lnTo>
                    <a:lnTo>
                      <a:pt x="116" y="98"/>
                    </a:lnTo>
                    <a:lnTo>
                      <a:pt x="116" y="106"/>
                    </a:lnTo>
                    <a:lnTo>
                      <a:pt x="110" y="114"/>
                    </a:lnTo>
                    <a:lnTo>
                      <a:pt x="104" y="118"/>
                    </a:lnTo>
                    <a:lnTo>
                      <a:pt x="96" y="120"/>
                    </a:lnTo>
                    <a:lnTo>
                      <a:pt x="96" y="12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Freeform 31"/>
              <p:cNvSpPr>
                <a:spLocks noEditPoints="1"/>
              </p:cNvSpPr>
              <p:nvPr/>
            </p:nvSpPr>
            <p:spPr bwMode="auto">
              <a:xfrm>
                <a:off x="2855913" y="1546225"/>
                <a:ext cx="155575" cy="155575"/>
              </a:xfrm>
              <a:custGeom>
                <a:avLst/>
                <a:gdLst>
                  <a:gd name="T0" fmla="*/ 48 w 98"/>
                  <a:gd name="T1" fmla="*/ 0 h 98"/>
                  <a:gd name="T2" fmla="*/ 30 w 98"/>
                  <a:gd name="T3" fmla="*/ 4 h 98"/>
                  <a:gd name="T4" fmla="*/ 14 w 98"/>
                  <a:gd name="T5" fmla="*/ 16 h 98"/>
                  <a:gd name="T6" fmla="*/ 4 w 98"/>
                  <a:gd name="T7" fmla="*/ 30 h 98"/>
                  <a:gd name="T8" fmla="*/ 0 w 98"/>
                  <a:gd name="T9" fmla="*/ 50 h 98"/>
                  <a:gd name="T10" fmla="*/ 0 w 98"/>
                  <a:gd name="T11" fmla="*/ 60 h 98"/>
                  <a:gd name="T12" fmla="*/ 8 w 98"/>
                  <a:gd name="T13" fmla="*/ 78 h 98"/>
                  <a:gd name="T14" fmla="*/ 22 w 98"/>
                  <a:gd name="T15" fmla="*/ 90 h 98"/>
                  <a:gd name="T16" fmla="*/ 38 w 98"/>
                  <a:gd name="T17" fmla="*/ 98 h 98"/>
                  <a:gd name="T18" fmla="*/ 48 w 98"/>
                  <a:gd name="T19" fmla="*/ 98 h 98"/>
                  <a:gd name="T20" fmla="*/ 68 w 98"/>
                  <a:gd name="T21" fmla="*/ 94 h 98"/>
                  <a:gd name="T22" fmla="*/ 84 w 98"/>
                  <a:gd name="T23" fmla="*/ 84 h 98"/>
                  <a:gd name="T24" fmla="*/ 94 w 98"/>
                  <a:gd name="T25" fmla="*/ 68 h 98"/>
                  <a:gd name="T26" fmla="*/ 98 w 98"/>
                  <a:gd name="T27" fmla="*/ 50 h 98"/>
                  <a:gd name="T28" fmla="*/ 96 w 98"/>
                  <a:gd name="T29" fmla="*/ 40 h 98"/>
                  <a:gd name="T30" fmla="*/ 90 w 98"/>
                  <a:gd name="T31" fmla="*/ 22 h 98"/>
                  <a:gd name="T32" fmla="*/ 76 w 98"/>
                  <a:gd name="T33" fmla="*/ 10 h 98"/>
                  <a:gd name="T34" fmla="*/ 58 w 98"/>
                  <a:gd name="T35" fmla="*/ 2 h 98"/>
                  <a:gd name="T36" fmla="*/ 48 w 98"/>
                  <a:gd name="T37" fmla="*/ 0 h 98"/>
                  <a:gd name="T38" fmla="*/ 52 w 98"/>
                  <a:gd name="T39" fmla="*/ 82 h 98"/>
                  <a:gd name="T40" fmla="*/ 42 w 98"/>
                  <a:gd name="T41" fmla="*/ 74 h 98"/>
                  <a:gd name="T42" fmla="*/ 34 w 98"/>
                  <a:gd name="T43" fmla="*/ 74 h 98"/>
                  <a:gd name="T44" fmla="*/ 30 w 98"/>
                  <a:gd name="T45" fmla="*/ 60 h 98"/>
                  <a:gd name="T46" fmla="*/ 36 w 98"/>
                  <a:gd name="T47" fmla="*/ 62 h 98"/>
                  <a:gd name="T48" fmla="*/ 46 w 98"/>
                  <a:gd name="T49" fmla="*/ 64 h 98"/>
                  <a:gd name="T50" fmla="*/ 52 w 98"/>
                  <a:gd name="T51" fmla="*/ 60 h 98"/>
                  <a:gd name="T52" fmla="*/ 50 w 98"/>
                  <a:gd name="T53" fmla="*/ 56 h 98"/>
                  <a:gd name="T54" fmla="*/ 44 w 98"/>
                  <a:gd name="T55" fmla="*/ 54 h 98"/>
                  <a:gd name="T56" fmla="*/ 32 w 98"/>
                  <a:gd name="T57" fmla="*/ 48 h 98"/>
                  <a:gd name="T58" fmla="*/ 28 w 98"/>
                  <a:gd name="T59" fmla="*/ 38 h 98"/>
                  <a:gd name="T60" fmla="*/ 28 w 98"/>
                  <a:gd name="T61" fmla="*/ 34 h 98"/>
                  <a:gd name="T62" fmla="*/ 36 w 98"/>
                  <a:gd name="T63" fmla="*/ 26 h 98"/>
                  <a:gd name="T64" fmla="*/ 42 w 98"/>
                  <a:gd name="T65" fmla="*/ 16 h 98"/>
                  <a:gd name="T66" fmla="*/ 52 w 98"/>
                  <a:gd name="T67" fmla="*/ 22 h 98"/>
                  <a:gd name="T68" fmla="*/ 60 w 98"/>
                  <a:gd name="T69" fmla="*/ 24 h 98"/>
                  <a:gd name="T70" fmla="*/ 64 w 98"/>
                  <a:gd name="T71" fmla="*/ 36 h 98"/>
                  <a:gd name="T72" fmla="*/ 58 w 98"/>
                  <a:gd name="T73" fmla="*/ 34 h 98"/>
                  <a:gd name="T74" fmla="*/ 50 w 98"/>
                  <a:gd name="T75" fmla="*/ 34 h 98"/>
                  <a:gd name="T76" fmla="*/ 44 w 98"/>
                  <a:gd name="T77" fmla="*/ 38 h 98"/>
                  <a:gd name="T78" fmla="*/ 46 w 98"/>
                  <a:gd name="T79" fmla="*/ 40 h 98"/>
                  <a:gd name="T80" fmla="*/ 54 w 98"/>
                  <a:gd name="T81" fmla="*/ 44 h 98"/>
                  <a:gd name="T82" fmla="*/ 66 w 98"/>
                  <a:gd name="T83" fmla="*/ 50 h 98"/>
                  <a:gd name="T84" fmla="*/ 70 w 98"/>
                  <a:gd name="T85" fmla="*/ 58 h 98"/>
                  <a:gd name="T86" fmla="*/ 68 w 98"/>
                  <a:gd name="T87" fmla="*/ 64 h 98"/>
                  <a:gd name="T88" fmla="*/ 60 w 98"/>
                  <a:gd name="T89" fmla="*/ 72 h 98"/>
                  <a:gd name="T90" fmla="*/ 52 w 98"/>
                  <a:gd name="T91" fmla="*/ 7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8" h="98">
                    <a:moveTo>
                      <a:pt x="48" y="0"/>
                    </a:moveTo>
                    <a:lnTo>
                      <a:pt x="48" y="0"/>
                    </a:lnTo>
                    <a:lnTo>
                      <a:pt x="38" y="2"/>
                    </a:lnTo>
                    <a:lnTo>
                      <a:pt x="30" y="4"/>
                    </a:lnTo>
                    <a:lnTo>
                      <a:pt x="22" y="10"/>
                    </a:lnTo>
                    <a:lnTo>
                      <a:pt x="14" y="16"/>
                    </a:lnTo>
                    <a:lnTo>
                      <a:pt x="8" y="22"/>
                    </a:lnTo>
                    <a:lnTo>
                      <a:pt x="4" y="30"/>
                    </a:lnTo>
                    <a:lnTo>
                      <a:pt x="0" y="40"/>
                    </a:lnTo>
                    <a:lnTo>
                      <a:pt x="0" y="50"/>
                    </a:lnTo>
                    <a:lnTo>
                      <a:pt x="0" y="50"/>
                    </a:lnTo>
                    <a:lnTo>
                      <a:pt x="0" y="60"/>
                    </a:lnTo>
                    <a:lnTo>
                      <a:pt x="4" y="68"/>
                    </a:lnTo>
                    <a:lnTo>
                      <a:pt x="8" y="78"/>
                    </a:lnTo>
                    <a:lnTo>
                      <a:pt x="14" y="84"/>
                    </a:lnTo>
                    <a:lnTo>
                      <a:pt x="22" y="90"/>
                    </a:lnTo>
                    <a:lnTo>
                      <a:pt x="30" y="94"/>
                    </a:lnTo>
                    <a:lnTo>
                      <a:pt x="38" y="98"/>
                    </a:lnTo>
                    <a:lnTo>
                      <a:pt x="48" y="98"/>
                    </a:lnTo>
                    <a:lnTo>
                      <a:pt x="48" y="98"/>
                    </a:lnTo>
                    <a:lnTo>
                      <a:pt x="58" y="98"/>
                    </a:lnTo>
                    <a:lnTo>
                      <a:pt x="68" y="94"/>
                    </a:lnTo>
                    <a:lnTo>
                      <a:pt x="76" y="90"/>
                    </a:lnTo>
                    <a:lnTo>
                      <a:pt x="84" y="84"/>
                    </a:lnTo>
                    <a:lnTo>
                      <a:pt x="90" y="78"/>
                    </a:lnTo>
                    <a:lnTo>
                      <a:pt x="94" y="68"/>
                    </a:lnTo>
                    <a:lnTo>
                      <a:pt x="96" y="60"/>
                    </a:lnTo>
                    <a:lnTo>
                      <a:pt x="98" y="50"/>
                    </a:lnTo>
                    <a:lnTo>
                      <a:pt x="98" y="50"/>
                    </a:lnTo>
                    <a:lnTo>
                      <a:pt x="96" y="40"/>
                    </a:lnTo>
                    <a:lnTo>
                      <a:pt x="94" y="30"/>
                    </a:lnTo>
                    <a:lnTo>
                      <a:pt x="90" y="22"/>
                    </a:lnTo>
                    <a:lnTo>
                      <a:pt x="84" y="16"/>
                    </a:lnTo>
                    <a:lnTo>
                      <a:pt x="76" y="10"/>
                    </a:lnTo>
                    <a:lnTo>
                      <a:pt x="68" y="4"/>
                    </a:lnTo>
                    <a:lnTo>
                      <a:pt x="58" y="2"/>
                    </a:lnTo>
                    <a:lnTo>
                      <a:pt x="48" y="0"/>
                    </a:lnTo>
                    <a:lnTo>
                      <a:pt x="48" y="0"/>
                    </a:lnTo>
                    <a:close/>
                    <a:moveTo>
                      <a:pt x="52" y="74"/>
                    </a:moveTo>
                    <a:lnTo>
                      <a:pt x="52" y="82"/>
                    </a:lnTo>
                    <a:lnTo>
                      <a:pt x="42" y="82"/>
                    </a:lnTo>
                    <a:lnTo>
                      <a:pt x="42" y="74"/>
                    </a:lnTo>
                    <a:lnTo>
                      <a:pt x="42" y="74"/>
                    </a:lnTo>
                    <a:lnTo>
                      <a:pt x="34" y="74"/>
                    </a:lnTo>
                    <a:lnTo>
                      <a:pt x="26" y="72"/>
                    </a:lnTo>
                    <a:lnTo>
                      <a:pt x="30" y="60"/>
                    </a:lnTo>
                    <a:lnTo>
                      <a:pt x="30" y="60"/>
                    </a:lnTo>
                    <a:lnTo>
                      <a:pt x="36" y="62"/>
                    </a:lnTo>
                    <a:lnTo>
                      <a:pt x="46" y="64"/>
                    </a:lnTo>
                    <a:lnTo>
                      <a:pt x="46" y="64"/>
                    </a:lnTo>
                    <a:lnTo>
                      <a:pt x="50" y="62"/>
                    </a:lnTo>
                    <a:lnTo>
                      <a:pt x="52" y="60"/>
                    </a:lnTo>
                    <a:lnTo>
                      <a:pt x="52" y="60"/>
                    </a:lnTo>
                    <a:lnTo>
                      <a:pt x="50" y="56"/>
                    </a:lnTo>
                    <a:lnTo>
                      <a:pt x="44" y="54"/>
                    </a:lnTo>
                    <a:lnTo>
                      <a:pt x="44" y="54"/>
                    </a:lnTo>
                    <a:lnTo>
                      <a:pt x="38" y="52"/>
                    </a:lnTo>
                    <a:lnTo>
                      <a:pt x="32" y="48"/>
                    </a:lnTo>
                    <a:lnTo>
                      <a:pt x="28" y="44"/>
                    </a:lnTo>
                    <a:lnTo>
                      <a:pt x="28" y="38"/>
                    </a:lnTo>
                    <a:lnTo>
                      <a:pt x="28" y="38"/>
                    </a:lnTo>
                    <a:lnTo>
                      <a:pt x="28" y="34"/>
                    </a:lnTo>
                    <a:lnTo>
                      <a:pt x="32" y="28"/>
                    </a:lnTo>
                    <a:lnTo>
                      <a:pt x="36" y="26"/>
                    </a:lnTo>
                    <a:lnTo>
                      <a:pt x="42" y="24"/>
                    </a:lnTo>
                    <a:lnTo>
                      <a:pt x="42" y="16"/>
                    </a:lnTo>
                    <a:lnTo>
                      <a:pt x="52" y="16"/>
                    </a:lnTo>
                    <a:lnTo>
                      <a:pt x="52" y="22"/>
                    </a:lnTo>
                    <a:lnTo>
                      <a:pt x="52" y="22"/>
                    </a:lnTo>
                    <a:lnTo>
                      <a:pt x="60" y="24"/>
                    </a:lnTo>
                    <a:lnTo>
                      <a:pt x="66" y="26"/>
                    </a:lnTo>
                    <a:lnTo>
                      <a:pt x="64" y="36"/>
                    </a:lnTo>
                    <a:lnTo>
                      <a:pt x="64" y="36"/>
                    </a:lnTo>
                    <a:lnTo>
                      <a:pt x="58" y="34"/>
                    </a:lnTo>
                    <a:lnTo>
                      <a:pt x="50" y="34"/>
                    </a:lnTo>
                    <a:lnTo>
                      <a:pt x="50" y="34"/>
                    </a:lnTo>
                    <a:lnTo>
                      <a:pt x="44" y="34"/>
                    </a:lnTo>
                    <a:lnTo>
                      <a:pt x="44" y="38"/>
                    </a:lnTo>
                    <a:lnTo>
                      <a:pt x="44" y="38"/>
                    </a:lnTo>
                    <a:lnTo>
                      <a:pt x="46" y="40"/>
                    </a:lnTo>
                    <a:lnTo>
                      <a:pt x="54" y="44"/>
                    </a:lnTo>
                    <a:lnTo>
                      <a:pt x="54" y="44"/>
                    </a:lnTo>
                    <a:lnTo>
                      <a:pt x="60" y="46"/>
                    </a:lnTo>
                    <a:lnTo>
                      <a:pt x="66" y="50"/>
                    </a:lnTo>
                    <a:lnTo>
                      <a:pt x="68" y="54"/>
                    </a:lnTo>
                    <a:lnTo>
                      <a:pt x="70" y="58"/>
                    </a:lnTo>
                    <a:lnTo>
                      <a:pt x="70" y="58"/>
                    </a:lnTo>
                    <a:lnTo>
                      <a:pt x="68" y="64"/>
                    </a:lnTo>
                    <a:lnTo>
                      <a:pt x="64" y="68"/>
                    </a:lnTo>
                    <a:lnTo>
                      <a:pt x="60" y="72"/>
                    </a:lnTo>
                    <a:lnTo>
                      <a:pt x="52" y="74"/>
                    </a:lnTo>
                    <a:lnTo>
                      <a:pt x="52" y="7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13" name="组合 12"/>
          <p:cNvGrpSpPr/>
          <p:nvPr/>
        </p:nvGrpSpPr>
        <p:grpSpPr>
          <a:xfrm>
            <a:off x="4729496" y="4834280"/>
            <a:ext cx="1253831" cy="1253824"/>
            <a:chOff x="4641550" y="2233932"/>
            <a:chExt cx="587801" cy="587801"/>
          </a:xfrm>
          <a:solidFill>
            <a:srgbClr val="F08421"/>
          </a:solidFill>
        </p:grpSpPr>
        <p:sp>
          <p:nvSpPr>
            <p:cNvPr id="14" name="同心圆 13"/>
            <p:cNvSpPr/>
            <p:nvPr/>
          </p:nvSpPr>
          <p:spPr>
            <a:xfrm>
              <a:off x="4641550" y="2233932"/>
              <a:ext cx="587801" cy="587801"/>
            </a:xfrm>
            <a:prstGeom prst="donut">
              <a:avLst>
                <a:gd name="adj" fmla="val 4879"/>
              </a:avLst>
            </a:prstGeom>
            <a:grpFill/>
            <a:ln w="25400" cap="flat" cmpd="sng" algn="ctr">
              <a:noFill/>
              <a:prstDash val="solid"/>
            </a:ln>
            <a:effectLst>
              <a:outerShdw blurRad="63500" algn="ctr" rotWithShape="0">
                <a:prstClr val="black">
                  <a:alpha val="40000"/>
                </a:prstClr>
              </a:outerShdw>
            </a:effectLst>
          </p:spPr>
          <p:txBody>
            <a:bodyPr rot="0" spcFirstLastPara="0" vertOverflow="overflow" horzOverflow="overflow" vert="horz" wrap="square" lIns="96429" tIns="48214" rIns="96429" bIns="48214" numCol="1" spcCol="0" rtlCol="0" fromWordArt="0" anchor="ctr" anchorCtr="0" forceAA="0" compatLnSpc="1">
              <a:prstTxWarp prst="textNoShape">
                <a:avLst/>
              </a:prstTxWarp>
              <a:noAutofit/>
            </a:bodyPr>
            <a:lstStyle/>
            <a:p>
              <a:pPr algn="ctr" defTabSz="964326">
                <a:lnSpc>
                  <a:spcPct val="130000"/>
                </a:lnSpc>
              </a:pPr>
              <a:endParaRPr lang="zh-CN" altLang="en-US" sz="1476" kern="0">
                <a:solidFill>
                  <a:schemeClr val="tx1">
                    <a:lumMod val="50000"/>
                    <a:lumOff val="50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5" name="组合 14"/>
            <p:cNvGrpSpPr/>
            <p:nvPr/>
          </p:nvGrpSpPr>
          <p:grpSpPr>
            <a:xfrm>
              <a:off x="4817013" y="2396824"/>
              <a:ext cx="253510" cy="262016"/>
              <a:chOff x="2649538" y="2673350"/>
              <a:chExt cx="473075" cy="488950"/>
            </a:xfrm>
            <a:grpFill/>
          </p:grpSpPr>
          <p:sp>
            <p:nvSpPr>
              <p:cNvPr id="16" name="Freeform 64"/>
              <p:cNvSpPr>
                <a:spLocks noEditPoints="1"/>
              </p:cNvSpPr>
              <p:nvPr/>
            </p:nvSpPr>
            <p:spPr bwMode="auto">
              <a:xfrm>
                <a:off x="2887663" y="2673350"/>
                <a:ext cx="234950" cy="488950"/>
              </a:xfrm>
              <a:custGeom>
                <a:avLst/>
                <a:gdLst>
                  <a:gd name="T0" fmla="*/ 148 w 148"/>
                  <a:gd name="T1" fmla="*/ 146 h 308"/>
                  <a:gd name="T2" fmla="*/ 146 w 148"/>
                  <a:gd name="T3" fmla="*/ 132 h 308"/>
                  <a:gd name="T4" fmla="*/ 140 w 148"/>
                  <a:gd name="T5" fmla="*/ 102 h 308"/>
                  <a:gd name="T6" fmla="*/ 80 w 148"/>
                  <a:gd name="T7" fmla="*/ 86 h 308"/>
                  <a:gd name="T8" fmla="*/ 86 w 148"/>
                  <a:gd name="T9" fmla="*/ 116 h 308"/>
                  <a:gd name="T10" fmla="*/ 88 w 148"/>
                  <a:gd name="T11" fmla="*/ 146 h 308"/>
                  <a:gd name="T12" fmla="*/ 48 w 148"/>
                  <a:gd name="T13" fmla="*/ 42 h 308"/>
                  <a:gd name="T14" fmla="*/ 26 w 148"/>
                  <a:gd name="T15" fmla="*/ 12 h 308"/>
                  <a:gd name="T16" fmla="*/ 0 w 148"/>
                  <a:gd name="T17" fmla="*/ 0 h 308"/>
                  <a:gd name="T18" fmla="*/ 62 w 148"/>
                  <a:gd name="T19" fmla="*/ 74 h 308"/>
                  <a:gd name="T20" fmla="*/ 56 w 148"/>
                  <a:gd name="T21" fmla="*/ 58 h 308"/>
                  <a:gd name="T22" fmla="*/ 48 w 148"/>
                  <a:gd name="T23" fmla="*/ 42 h 308"/>
                  <a:gd name="T24" fmla="*/ 0 w 148"/>
                  <a:gd name="T25" fmla="*/ 86 h 308"/>
                  <a:gd name="T26" fmla="*/ 72 w 148"/>
                  <a:gd name="T27" fmla="*/ 146 h 308"/>
                  <a:gd name="T28" fmla="*/ 70 w 148"/>
                  <a:gd name="T29" fmla="*/ 116 h 308"/>
                  <a:gd name="T30" fmla="*/ 64 w 148"/>
                  <a:gd name="T31" fmla="*/ 86 h 308"/>
                  <a:gd name="T32" fmla="*/ 126 w 148"/>
                  <a:gd name="T33" fmla="*/ 74 h 308"/>
                  <a:gd name="T34" fmla="*/ 120 w 148"/>
                  <a:gd name="T35" fmla="*/ 64 h 308"/>
                  <a:gd name="T36" fmla="*/ 100 w 148"/>
                  <a:gd name="T37" fmla="*/ 42 h 308"/>
                  <a:gd name="T38" fmla="*/ 80 w 148"/>
                  <a:gd name="T39" fmla="*/ 24 h 308"/>
                  <a:gd name="T40" fmla="*/ 54 w 148"/>
                  <a:gd name="T41" fmla="*/ 12 h 308"/>
                  <a:gd name="T42" fmla="*/ 42 w 148"/>
                  <a:gd name="T43" fmla="*/ 6 h 308"/>
                  <a:gd name="T44" fmla="*/ 62 w 148"/>
                  <a:gd name="T45" fmla="*/ 36 h 308"/>
                  <a:gd name="T46" fmla="*/ 70 w 148"/>
                  <a:gd name="T47" fmla="*/ 54 h 308"/>
                  <a:gd name="T48" fmla="*/ 78 w 148"/>
                  <a:gd name="T49" fmla="*/ 74 h 308"/>
                  <a:gd name="T50" fmla="*/ 62 w 148"/>
                  <a:gd name="T51" fmla="*/ 272 h 308"/>
                  <a:gd name="T52" fmla="*/ 42 w 148"/>
                  <a:gd name="T53" fmla="*/ 302 h 308"/>
                  <a:gd name="T54" fmla="*/ 54 w 148"/>
                  <a:gd name="T55" fmla="*/ 296 h 308"/>
                  <a:gd name="T56" fmla="*/ 80 w 148"/>
                  <a:gd name="T57" fmla="*/ 282 h 308"/>
                  <a:gd name="T58" fmla="*/ 102 w 148"/>
                  <a:gd name="T59" fmla="*/ 264 h 308"/>
                  <a:gd name="T60" fmla="*/ 120 w 148"/>
                  <a:gd name="T61" fmla="*/ 242 h 308"/>
                  <a:gd name="T62" fmla="*/ 78 w 148"/>
                  <a:gd name="T63" fmla="*/ 230 h 308"/>
                  <a:gd name="T64" fmla="*/ 70 w 148"/>
                  <a:gd name="T65" fmla="*/ 252 h 308"/>
                  <a:gd name="T66" fmla="*/ 62 w 148"/>
                  <a:gd name="T67" fmla="*/ 272 h 308"/>
                  <a:gd name="T68" fmla="*/ 88 w 148"/>
                  <a:gd name="T69" fmla="*/ 158 h 308"/>
                  <a:gd name="T70" fmla="*/ 80 w 148"/>
                  <a:gd name="T71" fmla="*/ 218 h 308"/>
                  <a:gd name="T72" fmla="*/ 134 w 148"/>
                  <a:gd name="T73" fmla="*/ 218 h 308"/>
                  <a:gd name="T74" fmla="*/ 144 w 148"/>
                  <a:gd name="T75" fmla="*/ 190 h 308"/>
                  <a:gd name="T76" fmla="*/ 148 w 148"/>
                  <a:gd name="T77" fmla="*/ 158 h 308"/>
                  <a:gd name="T78" fmla="*/ 72 w 148"/>
                  <a:gd name="T79" fmla="*/ 158 h 308"/>
                  <a:gd name="T80" fmla="*/ 0 w 148"/>
                  <a:gd name="T81" fmla="*/ 218 h 308"/>
                  <a:gd name="T82" fmla="*/ 66 w 148"/>
                  <a:gd name="T83" fmla="*/ 218 h 308"/>
                  <a:gd name="T84" fmla="*/ 72 w 148"/>
                  <a:gd name="T85" fmla="*/ 158 h 308"/>
                  <a:gd name="T86" fmla="*/ 62 w 148"/>
                  <a:gd name="T87" fmla="*/ 230 h 308"/>
                  <a:gd name="T88" fmla="*/ 0 w 148"/>
                  <a:gd name="T89" fmla="*/ 308 h 308"/>
                  <a:gd name="T90" fmla="*/ 14 w 148"/>
                  <a:gd name="T91" fmla="*/ 304 h 308"/>
                  <a:gd name="T92" fmla="*/ 38 w 148"/>
                  <a:gd name="T93" fmla="*/ 282 h 308"/>
                  <a:gd name="T94" fmla="*/ 48 w 148"/>
                  <a:gd name="T95" fmla="*/ 266 h 308"/>
                  <a:gd name="T96" fmla="*/ 62 w 148"/>
                  <a:gd name="T97" fmla="*/ 23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308">
                    <a:moveTo>
                      <a:pt x="88" y="146"/>
                    </a:moveTo>
                    <a:lnTo>
                      <a:pt x="148" y="146"/>
                    </a:lnTo>
                    <a:lnTo>
                      <a:pt x="148" y="146"/>
                    </a:lnTo>
                    <a:lnTo>
                      <a:pt x="146" y="132"/>
                    </a:lnTo>
                    <a:lnTo>
                      <a:pt x="144" y="116"/>
                    </a:lnTo>
                    <a:lnTo>
                      <a:pt x="140" y="102"/>
                    </a:lnTo>
                    <a:lnTo>
                      <a:pt x="134" y="86"/>
                    </a:lnTo>
                    <a:lnTo>
                      <a:pt x="80" y="86"/>
                    </a:lnTo>
                    <a:lnTo>
                      <a:pt x="80" y="86"/>
                    </a:lnTo>
                    <a:lnTo>
                      <a:pt x="86" y="116"/>
                    </a:lnTo>
                    <a:lnTo>
                      <a:pt x="88" y="146"/>
                    </a:lnTo>
                    <a:lnTo>
                      <a:pt x="88" y="146"/>
                    </a:lnTo>
                    <a:close/>
                    <a:moveTo>
                      <a:pt x="48" y="42"/>
                    </a:moveTo>
                    <a:lnTo>
                      <a:pt x="48" y="42"/>
                    </a:lnTo>
                    <a:lnTo>
                      <a:pt x="38" y="26"/>
                    </a:lnTo>
                    <a:lnTo>
                      <a:pt x="26" y="12"/>
                    </a:lnTo>
                    <a:lnTo>
                      <a:pt x="14" y="4"/>
                    </a:lnTo>
                    <a:lnTo>
                      <a:pt x="0" y="0"/>
                    </a:lnTo>
                    <a:lnTo>
                      <a:pt x="0" y="74"/>
                    </a:lnTo>
                    <a:lnTo>
                      <a:pt x="62" y="74"/>
                    </a:lnTo>
                    <a:lnTo>
                      <a:pt x="62" y="74"/>
                    </a:lnTo>
                    <a:lnTo>
                      <a:pt x="56" y="58"/>
                    </a:lnTo>
                    <a:lnTo>
                      <a:pt x="48" y="42"/>
                    </a:lnTo>
                    <a:lnTo>
                      <a:pt x="48" y="42"/>
                    </a:lnTo>
                    <a:close/>
                    <a:moveTo>
                      <a:pt x="64" y="86"/>
                    </a:moveTo>
                    <a:lnTo>
                      <a:pt x="0" y="86"/>
                    </a:lnTo>
                    <a:lnTo>
                      <a:pt x="0" y="146"/>
                    </a:lnTo>
                    <a:lnTo>
                      <a:pt x="72" y="146"/>
                    </a:lnTo>
                    <a:lnTo>
                      <a:pt x="72" y="146"/>
                    </a:lnTo>
                    <a:lnTo>
                      <a:pt x="70" y="116"/>
                    </a:lnTo>
                    <a:lnTo>
                      <a:pt x="64" y="86"/>
                    </a:lnTo>
                    <a:lnTo>
                      <a:pt x="64" y="86"/>
                    </a:lnTo>
                    <a:close/>
                    <a:moveTo>
                      <a:pt x="78" y="74"/>
                    </a:moveTo>
                    <a:lnTo>
                      <a:pt x="126" y="74"/>
                    </a:lnTo>
                    <a:lnTo>
                      <a:pt x="126" y="74"/>
                    </a:lnTo>
                    <a:lnTo>
                      <a:pt x="120" y="64"/>
                    </a:lnTo>
                    <a:lnTo>
                      <a:pt x="110" y="52"/>
                    </a:lnTo>
                    <a:lnTo>
                      <a:pt x="100" y="42"/>
                    </a:lnTo>
                    <a:lnTo>
                      <a:pt x="90" y="32"/>
                    </a:lnTo>
                    <a:lnTo>
                      <a:pt x="80" y="24"/>
                    </a:lnTo>
                    <a:lnTo>
                      <a:pt x="68" y="18"/>
                    </a:lnTo>
                    <a:lnTo>
                      <a:pt x="54" y="12"/>
                    </a:lnTo>
                    <a:lnTo>
                      <a:pt x="42" y="6"/>
                    </a:lnTo>
                    <a:lnTo>
                      <a:pt x="42" y="6"/>
                    </a:lnTo>
                    <a:lnTo>
                      <a:pt x="52" y="20"/>
                    </a:lnTo>
                    <a:lnTo>
                      <a:pt x="62" y="36"/>
                    </a:lnTo>
                    <a:lnTo>
                      <a:pt x="62" y="36"/>
                    </a:lnTo>
                    <a:lnTo>
                      <a:pt x="70" y="54"/>
                    </a:lnTo>
                    <a:lnTo>
                      <a:pt x="78" y="74"/>
                    </a:lnTo>
                    <a:lnTo>
                      <a:pt x="78" y="74"/>
                    </a:lnTo>
                    <a:close/>
                    <a:moveTo>
                      <a:pt x="62" y="272"/>
                    </a:moveTo>
                    <a:lnTo>
                      <a:pt x="62" y="272"/>
                    </a:lnTo>
                    <a:lnTo>
                      <a:pt x="52" y="288"/>
                    </a:lnTo>
                    <a:lnTo>
                      <a:pt x="42" y="302"/>
                    </a:lnTo>
                    <a:lnTo>
                      <a:pt x="42" y="302"/>
                    </a:lnTo>
                    <a:lnTo>
                      <a:pt x="54" y="296"/>
                    </a:lnTo>
                    <a:lnTo>
                      <a:pt x="68" y="290"/>
                    </a:lnTo>
                    <a:lnTo>
                      <a:pt x="80" y="282"/>
                    </a:lnTo>
                    <a:lnTo>
                      <a:pt x="92" y="274"/>
                    </a:lnTo>
                    <a:lnTo>
                      <a:pt x="102" y="264"/>
                    </a:lnTo>
                    <a:lnTo>
                      <a:pt x="112" y="254"/>
                    </a:lnTo>
                    <a:lnTo>
                      <a:pt x="120" y="242"/>
                    </a:lnTo>
                    <a:lnTo>
                      <a:pt x="128" y="230"/>
                    </a:lnTo>
                    <a:lnTo>
                      <a:pt x="78" y="230"/>
                    </a:lnTo>
                    <a:lnTo>
                      <a:pt x="78" y="230"/>
                    </a:lnTo>
                    <a:lnTo>
                      <a:pt x="70" y="252"/>
                    </a:lnTo>
                    <a:lnTo>
                      <a:pt x="62" y="272"/>
                    </a:lnTo>
                    <a:lnTo>
                      <a:pt x="62" y="272"/>
                    </a:lnTo>
                    <a:close/>
                    <a:moveTo>
                      <a:pt x="88" y="158"/>
                    </a:moveTo>
                    <a:lnTo>
                      <a:pt x="88" y="158"/>
                    </a:lnTo>
                    <a:lnTo>
                      <a:pt x="86" y="190"/>
                    </a:lnTo>
                    <a:lnTo>
                      <a:pt x="80" y="218"/>
                    </a:lnTo>
                    <a:lnTo>
                      <a:pt x="134" y="218"/>
                    </a:lnTo>
                    <a:lnTo>
                      <a:pt x="134" y="218"/>
                    </a:lnTo>
                    <a:lnTo>
                      <a:pt x="140" y="204"/>
                    </a:lnTo>
                    <a:lnTo>
                      <a:pt x="144" y="190"/>
                    </a:lnTo>
                    <a:lnTo>
                      <a:pt x="148" y="174"/>
                    </a:lnTo>
                    <a:lnTo>
                      <a:pt x="148" y="158"/>
                    </a:lnTo>
                    <a:lnTo>
                      <a:pt x="88" y="158"/>
                    </a:lnTo>
                    <a:close/>
                    <a:moveTo>
                      <a:pt x="72" y="158"/>
                    </a:moveTo>
                    <a:lnTo>
                      <a:pt x="0" y="158"/>
                    </a:lnTo>
                    <a:lnTo>
                      <a:pt x="0" y="218"/>
                    </a:lnTo>
                    <a:lnTo>
                      <a:pt x="66" y="218"/>
                    </a:lnTo>
                    <a:lnTo>
                      <a:pt x="66" y="218"/>
                    </a:lnTo>
                    <a:lnTo>
                      <a:pt x="70" y="190"/>
                    </a:lnTo>
                    <a:lnTo>
                      <a:pt x="72" y="158"/>
                    </a:lnTo>
                    <a:lnTo>
                      <a:pt x="72" y="158"/>
                    </a:lnTo>
                    <a:close/>
                    <a:moveTo>
                      <a:pt x="62" y="230"/>
                    </a:moveTo>
                    <a:lnTo>
                      <a:pt x="0" y="230"/>
                    </a:lnTo>
                    <a:lnTo>
                      <a:pt x="0" y="308"/>
                    </a:lnTo>
                    <a:lnTo>
                      <a:pt x="0" y="308"/>
                    </a:lnTo>
                    <a:lnTo>
                      <a:pt x="14" y="304"/>
                    </a:lnTo>
                    <a:lnTo>
                      <a:pt x="26" y="296"/>
                    </a:lnTo>
                    <a:lnTo>
                      <a:pt x="38" y="282"/>
                    </a:lnTo>
                    <a:lnTo>
                      <a:pt x="48" y="266"/>
                    </a:lnTo>
                    <a:lnTo>
                      <a:pt x="48" y="266"/>
                    </a:lnTo>
                    <a:lnTo>
                      <a:pt x="56" y="250"/>
                    </a:lnTo>
                    <a:lnTo>
                      <a:pt x="62" y="230"/>
                    </a:lnTo>
                    <a:lnTo>
                      <a:pt x="62" y="230"/>
                    </a:lnTo>
                    <a:close/>
                  </a:path>
                </a:pathLst>
              </a:custGeom>
              <a:grpFill/>
              <a:ln w="25400" cap="flat" cmpd="sng" algn="ctr">
                <a:noFill/>
                <a:prstDash val="solid"/>
              </a:ln>
              <a:effectLst>
                <a:outerShdw blurRad="63500" algn="ctr" rotWithShape="0">
                  <a:prstClr val="black">
                    <a:alpha val="40000"/>
                  </a:prstClr>
                </a:outerShdw>
              </a:effectLst>
              <a:extLst/>
            </p:spPr>
            <p:txBody>
              <a:bodyPr rot="0" spcFirstLastPara="0" vertOverflow="overflow" horzOverflow="overflow" vert="horz" wrap="square" lIns="96429" tIns="48214" rIns="96429" bIns="48214" numCol="1" spcCol="0" rtlCol="0" fromWordArt="0" anchor="ctr" anchorCtr="0" forceAA="0" compatLnSpc="1">
                <a:prstTxWarp prst="textNoShape">
                  <a:avLst/>
                </a:prstTxWarp>
                <a:noAutofit/>
              </a:bodyPr>
              <a:lstStyle/>
              <a:p>
                <a:pPr algn="ctr" defTabSz="964326">
                  <a:lnSpc>
                    <a:spcPct val="130000"/>
                  </a:lnSpc>
                </a:pPr>
                <a:endParaRPr lang="zh-CN" altLang="en-US" sz="1476" kern="0">
                  <a:solidFill>
                    <a:schemeClr val="tx1">
                      <a:lumMod val="50000"/>
                      <a:lumOff val="50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Freeform 65"/>
              <p:cNvSpPr>
                <a:spLocks noEditPoints="1"/>
              </p:cNvSpPr>
              <p:nvPr/>
            </p:nvSpPr>
            <p:spPr bwMode="auto">
              <a:xfrm>
                <a:off x="2649538" y="2673350"/>
                <a:ext cx="203200" cy="488950"/>
              </a:xfrm>
              <a:custGeom>
                <a:avLst/>
                <a:gdLst>
                  <a:gd name="T0" fmla="*/ 128 w 128"/>
                  <a:gd name="T1" fmla="*/ 308 h 308"/>
                  <a:gd name="T2" fmla="*/ 128 w 128"/>
                  <a:gd name="T3" fmla="*/ 0 h 308"/>
                  <a:gd name="T4" fmla="*/ 102 w 128"/>
                  <a:gd name="T5" fmla="*/ 0 h 308"/>
                  <a:gd name="T6" fmla="*/ 102 w 128"/>
                  <a:gd name="T7" fmla="*/ 14 h 308"/>
                  <a:gd name="T8" fmla="*/ 102 w 128"/>
                  <a:gd name="T9" fmla="*/ 14 h 308"/>
                  <a:gd name="T10" fmla="*/ 80 w 128"/>
                  <a:gd name="T11" fmla="*/ 16 h 308"/>
                  <a:gd name="T12" fmla="*/ 62 w 128"/>
                  <a:gd name="T13" fmla="*/ 22 h 308"/>
                  <a:gd name="T14" fmla="*/ 46 w 128"/>
                  <a:gd name="T15" fmla="*/ 30 h 308"/>
                  <a:gd name="T16" fmla="*/ 34 w 128"/>
                  <a:gd name="T17" fmla="*/ 40 h 308"/>
                  <a:gd name="T18" fmla="*/ 34 w 128"/>
                  <a:gd name="T19" fmla="*/ 40 h 308"/>
                  <a:gd name="T20" fmla="*/ 24 w 128"/>
                  <a:gd name="T21" fmla="*/ 50 h 308"/>
                  <a:gd name="T22" fmla="*/ 16 w 128"/>
                  <a:gd name="T23" fmla="*/ 64 h 308"/>
                  <a:gd name="T24" fmla="*/ 12 w 128"/>
                  <a:gd name="T25" fmla="*/ 78 h 308"/>
                  <a:gd name="T26" fmla="*/ 10 w 128"/>
                  <a:gd name="T27" fmla="*/ 94 h 308"/>
                  <a:gd name="T28" fmla="*/ 10 w 128"/>
                  <a:gd name="T29" fmla="*/ 94 h 308"/>
                  <a:gd name="T30" fmla="*/ 12 w 128"/>
                  <a:gd name="T31" fmla="*/ 106 h 308"/>
                  <a:gd name="T32" fmla="*/ 14 w 128"/>
                  <a:gd name="T33" fmla="*/ 116 h 308"/>
                  <a:gd name="T34" fmla="*/ 18 w 128"/>
                  <a:gd name="T35" fmla="*/ 126 h 308"/>
                  <a:gd name="T36" fmla="*/ 22 w 128"/>
                  <a:gd name="T37" fmla="*/ 134 h 308"/>
                  <a:gd name="T38" fmla="*/ 22 w 128"/>
                  <a:gd name="T39" fmla="*/ 134 h 308"/>
                  <a:gd name="T40" fmla="*/ 34 w 128"/>
                  <a:gd name="T41" fmla="*/ 150 h 308"/>
                  <a:gd name="T42" fmla="*/ 42 w 128"/>
                  <a:gd name="T43" fmla="*/ 154 h 308"/>
                  <a:gd name="T44" fmla="*/ 50 w 128"/>
                  <a:gd name="T45" fmla="*/ 158 h 308"/>
                  <a:gd name="T46" fmla="*/ 50 w 128"/>
                  <a:gd name="T47" fmla="*/ 158 h 308"/>
                  <a:gd name="T48" fmla="*/ 70 w 128"/>
                  <a:gd name="T49" fmla="*/ 168 h 308"/>
                  <a:gd name="T50" fmla="*/ 102 w 128"/>
                  <a:gd name="T51" fmla="*/ 176 h 308"/>
                  <a:gd name="T52" fmla="*/ 102 w 128"/>
                  <a:gd name="T53" fmla="*/ 242 h 308"/>
                  <a:gd name="T54" fmla="*/ 102 w 128"/>
                  <a:gd name="T55" fmla="*/ 242 h 308"/>
                  <a:gd name="T56" fmla="*/ 90 w 128"/>
                  <a:gd name="T57" fmla="*/ 236 h 308"/>
                  <a:gd name="T58" fmla="*/ 84 w 128"/>
                  <a:gd name="T59" fmla="*/ 228 h 308"/>
                  <a:gd name="T60" fmla="*/ 84 w 128"/>
                  <a:gd name="T61" fmla="*/ 228 h 308"/>
                  <a:gd name="T62" fmla="*/ 78 w 128"/>
                  <a:gd name="T63" fmla="*/ 218 h 308"/>
                  <a:gd name="T64" fmla="*/ 74 w 128"/>
                  <a:gd name="T65" fmla="*/ 202 h 308"/>
                  <a:gd name="T66" fmla="*/ 0 w 128"/>
                  <a:gd name="T67" fmla="*/ 210 h 308"/>
                  <a:gd name="T68" fmla="*/ 0 w 128"/>
                  <a:gd name="T69" fmla="*/ 210 h 308"/>
                  <a:gd name="T70" fmla="*/ 4 w 128"/>
                  <a:gd name="T71" fmla="*/ 228 h 308"/>
                  <a:gd name="T72" fmla="*/ 10 w 128"/>
                  <a:gd name="T73" fmla="*/ 242 h 308"/>
                  <a:gd name="T74" fmla="*/ 10 w 128"/>
                  <a:gd name="T75" fmla="*/ 242 h 308"/>
                  <a:gd name="T76" fmla="*/ 18 w 128"/>
                  <a:gd name="T77" fmla="*/ 254 h 308"/>
                  <a:gd name="T78" fmla="*/ 28 w 128"/>
                  <a:gd name="T79" fmla="*/ 266 h 308"/>
                  <a:gd name="T80" fmla="*/ 28 w 128"/>
                  <a:gd name="T81" fmla="*/ 266 h 308"/>
                  <a:gd name="T82" fmla="*/ 42 w 128"/>
                  <a:gd name="T83" fmla="*/ 276 h 308"/>
                  <a:gd name="T84" fmla="*/ 58 w 128"/>
                  <a:gd name="T85" fmla="*/ 284 h 308"/>
                  <a:gd name="T86" fmla="*/ 58 w 128"/>
                  <a:gd name="T87" fmla="*/ 284 h 308"/>
                  <a:gd name="T88" fmla="*/ 78 w 128"/>
                  <a:gd name="T89" fmla="*/ 288 h 308"/>
                  <a:gd name="T90" fmla="*/ 102 w 128"/>
                  <a:gd name="T91" fmla="*/ 292 h 308"/>
                  <a:gd name="T92" fmla="*/ 102 w 128"/>
                  <a:gd name="T93" fmla="*/ 308 h 308"/>
                  <a:gd name="T94" fmla="*/ 128 w 128"/>
                  <a:gd name="T95" fmla="*/ 308 h 308"/>
                  <a:gd name="T96" fmla="*/ 86 w 128"/>
                  <a:gd name="T97" fmla="*/ 100 h 308"/>
                  <a:gd name="T98" fmla="*/ 86 w 128"/>
                  <a:gd name="T99" fmla="*/ 100 h 308"/>
                  <a:gd name="T100" fmla="*/ 82 w 128"/>
                  <a:gd name="T101" fmla="*/ 92 h 308"/>
                  <a:gd name="T102" fmla="*/ 80 w 128"/>
                  <a:gd name="T103" fmla="*/ 86 h 308"/>
                  <a:gd name="T104" fmla="*/ 80 w 128"/>
                  <a:gd name="T105" fmla="*/ 86 h 308"/>
                  <a:gd name="T106" fmla="*/ 82 w 128"/>
                  <a:gd name="T107" fmla="*/ 78 h 308"/>
                  <a:gd name="T108" fmla="*/ 86 w 128"/>
                  <a:gd name="T109" fmla="*/ 72 h 308"/>
                  <a:gd name="T110" fmla="*/ 86 w 128"/>
                  <a:gd name="T111" fmla="*/ 72 h 308"/>
                  <a:gd name="T112" fmla="*/ 92 w 128"/>
                  <a:gd name="T113" fmla="*/ 66 h 308"/>
                  <a:gd name="T114" fmla="*/ 102 w 128"/>
                  <a:gd name="T115" fmla="*/ 62 h 308"/>
                  <a:gd name="T116" fmla="*/ 102 w 128"/>
                  <a:gd name="T117" fmla="*/ 110 h 308"/>
                  <a:gd name="T118" fmla="*/ 102 w 128"/>
                  <a:gd name="T119" fmla="*/ 110 h 308"/>
                  <a:gd name="T120" fmla="*/ 92 w 128"/>
                  <a:gd name="T121" fmla="*/ 106 h 308"/>
                  <a:gd name="T122" fmla="*/ 86 w 128"/>
                  <a:gd name="T123" fmla="*/ 100 h 308"/>
                  <a:gd name="T124" fmla="*/ 86 w 128"/>
                  <a:gd name="T125" fmla="*/ 10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308">
                    <a:moveTo>
                      <a:pt x="128" y="308"/>
                    </a:moveTo>
                    <a:lnTo>
                      <a:pt x="128" y="0"/>
                    </a:lnTo>
                    <a:lnTo>
                      <a:pt x="102" y="0"/>
                    </a:lnTo>
                    <a:lnTo>
                      <a:pt x="102" y="14"/>
                    </a:lnTo>
                    <a:lnTo>
                      <a:pt x="102" y="14"/>
                    </a:lnTo>
                    <a:lnTo>
                      <a:pt x="80" y="16"/>
                    </a:lnTo>
                    <a:lnTo>
                      <a:pt x="62" y="22"/>
                    </a:lnTo>
                    <a:lnTo>
                      <a:pt x="46" y="30"/>
                    </a:lnTo>
                    <a:lnTo>
                      <a:pt x="34" y="40"/>
                    </a:lnTo>
                    <a:lnTo>
                      <a:pt x="34" y="40"/>
                    </a:lnTo>
                    <a:lnTo>
                      <a:pt x="24" y="50"/>
                    </a:lnTo>
                    <a:lnTo>
                      <a:pt x="16" y="64"/>
                    </a:lnTo>
                    <a:lnTo>
                      <a:pt x="12" y="78"/>
                    </a:lnTo>
                    <a:lnTo>
                      <a:pt x="10" y="94"/>
                    </a:lnTo>
                    <a:lnTo>
                      <a:pt x="10" y="94"/>
                    </a:lnTo>
                    <a:lnTo>
                      <a:pt x="12" y="106"/>
                    </a:lnTo>
                    <a:lnTo>
                      <a:pt x="14" y="116"/>
                    </a:lnTo>
                    <a:lnTo>
                      <a:pt x="18" y="126"/>
                    </a:lnTo>
                    <a:lnTo>
                      <a:pt x="22" y="134"/>
                    </a:lnTo>
                    <a:lnTo>
                      <a:pt x="22" y="134"/>
                    </a:lnTo>
                    <a:lnTo>
                      <a:pt x="34" y="150"/>
                    </a:lnTo>
                    <a:lnTo>
                      <a:pt x="42" y="154"/>
                    </a:lnTo>
                    <a:lnTo>
                      <a:pt x="50" y="158"/>
                    </a:lnTo>
                    <a:lnTo>
                      <a:pt x="50" y="158"/>
                    </a:lnTo>
                    <a:lnTo>
                      <a:pt x="70" y="168"/>
                    </a:lnTo>
                    <a:lnTo>
                      <a:pt x="102" y="176"/>
                    </a:lnTo>
                    <a:lnTo>
                      <a:pt x="102" y="242"/>
                    </a:lnTo>
                    <a:lnTo>
                      <a:pt x="102" y="242"/>
                    </a:lnTo>
                    <a:lnTo>
                      <a:pt x="90" y="236"/>
                    </a:lnTo>
                    <a:lnTo>
                      <a:pt x="84" y="228"/>
                    </a:lnTo>
                    <a:lnTo>
                      <a:pt x="84" y="228"/>
                    </a:lnTo>
                    <a:lnTo>
                      <a:pt x="78" y="218"/>
                    </a:lnTo>
                    <a:lnTo>
                      <a:pt x="74" y="202"/>
                    </a:lnTo>
                    <a:lnTo>
                      <a:pt x="0" y="210"/>
                    </a:lnTo>
                    <a:lnTo>
                      <a:pt x="0" y="210"/>
                    </a:lnTo>
                    <a:lnTo>
                      <a:pt x="4" y="228"/>
                    </a:lnTo>
                    <a:lnTo>
                      <a:pt x="10" y="242"/>
                    </a:lnTo>
                    <a:lnTo>
                      <a:pt x="10" y="242"/>
                    </a:lnTo>
                    <a:lnTo>
                      <a:pt x="18" y="254"/>
                    </a:lnTo>
                    <a:lnTo>
                      <a:pt x="28" y="266"/>
                    </a:lnTo>
                    <a:lnTo>
                      <a:pt x="28" y="266"/>
                    </a:lnTo>
                    <a:lnTo>
                      <a:pt x="42" y="276"/>
                    </a:lnTo>
                    <a:lnTo>
                      <a:pt x="58" y="284"/>
                    </a:lnTo>
                    <a:lnTo>
                      <a:pt x="58" y="284"/>
                    </a:lnTo>
                    <a:lnTo>
                      <a:pt x="78" y="288"/>
                    </a:lnTo>
                    <a:lnTo>
                      <a:pt x="102" y="292"/>
                    </a:lnTo>
                    <a:lnTo>
                      <a:pt x="102" y="308"/>
                    </a:lnTo>
                    <a:lnTo>
                      <a:pt x="128" y="308"/>
                    </a:lnTo>
                    <a:close/>
                    <a:moveTo>
                      <a:pt x="86" y="100"/>
                    </a:moveTo>
                    <a:lnTo>
                      <a:pt x="86" y="100"/>
                    </a:lnTo>
                    <a:lnTo>
                      <a:pt x="82" y="92"/>
                    </a:lnTo>
                    <a:lnTo>
                      <a:pt x="80" y="86"/>
                    </a:lnTo>
                    <a:lnTo>
                      <a:pt x="80" y="86"/>
                    </a:lnTo>
                    <a:lnTo>
                      <a:pt x="82" y="78"/>
                    </a:lnTo>
                    <a:lnTo>
                      <a:pt x="86" y="72"/>
                    </a:lnTo>
                    <a:lnTo>
                      <a:pt x="86" y="72"/>
                    </a:lnTo>
                    <a:lnTo>
                      <a:pt x="92" y="66"/>
                    </a:lnTo>
                    <a:lnTo>
                      <a:pt x="102" y="62"/>
                    </a:lnTo>
                    <a:lnTo>
                      <a:pt x="102" y="110"/>
                    </a:lnTo>
                    <a:lnTo>
                      <a:pt x="102" y="110"/>
                    </a:lnTo>
                    <a:lnTo>
                      <a:pt x="92" y="106"/>
                    </a:lnTo>
                    <a:lnTo>
                      <a:pt x="86" y="100"/>
                    </a:lnTo>
                    <a:lnTo>
                      <a:pt x="86" y="100"/>
                    </a:lnTo>
                    <a:close/>
                  </a:path>
                </a:pathLst>
              </a:custGeom>
              <a:grpFill/>
              <a:ln w="25400" cap="flat" cmpd="sng" algn="ctr">
                <a:noFill/>
                <a:prstDash val="solid"/>
              </a:ln>
              <a:effectLst>
                <a:outerShdw blurRad="63500" algn="ctr" rotWithShape="0">
                  <a:prstClr val="black">
                    <a:alpha val="40000"/>
                  </a:prstClr>
                </a:outerShdw>
              </a:effectLst>
              <a:extLst/>
            </p:spPr>
            <p:txBody>
              <a:bodyPr rot="0" spcFirstLastPara="0" vertOverflow="overflow" horzOverflow="overflow" vert="horz" wrap="square" lIns="96429" tIns="48214" rIns="96429" bIns="48214" numCol="1" spcCol="0" rtlCol="0" fromWordArt="0" anchor="ctr" anchorCtr="0" forceAA="0" compatLnSpc="1">
                <a:prstTxWarp prst="textNoShape">
                  <a:avLst/>
                </a:prstTxWarp>
                <a:noAutofit/>
              </a:bodyPr>
              <a:lstStyle/>
              <a:p>
                <a:pPr algn="ctr" defTabSz="964326">
                  <a:lnSpc>
                    <a:spcPct val="130000"/>
                  </a:lnSpc>
                </a:pPr>
                <a:endParaRPr lang="zh-CN" altLang="en-US" sz="1476" kern="0">
                  <a:solidFill>
                    <a:schemeClr val="tx1">
                      <a:lumMod val="50000"/>
                      <a:lumOff val="50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18" name="组合 17"/>
          <p:cNvGrpSpPr/>
          <p:nvPr/>
        </p:nvGrpSpPr>
        <p:grpSpPr>
          <a:xfrm>
            <a:off x="8281891" y="4834280"/>
            <a:ext cx="1253831" cy="1253824"/>
            <a:chOff x="4641550" y="3820609"/>
            <a:chExt cx="587801" cy="587801"/>
          </a:xfrm>
          <a:solidFill>
            <a:srgbClr val="F08421"/>
          </a:solidFill>
        </p:grpSpPr>
        <p:sp>
          <p:nvSpPr>
            <p:cNvPr id="19" name="同心圆 18"/>
            <p:cNvSpPr/>
            <p:nvPr/>
          </p:nvSpPr>
          <p:spPr>
            <a:xfrm>
              <a:off x="4641550" y="3820609"/>
              <a:ext cx="587801" cy="587801"/>
            </a:xfrm>
            <a:prstGeom prst="donut">
              <a:avLst>
                <a:gd name="adj" fmla="val 4879"/>
              </a:avLst>
            </a:prstGeom>
            <a:grpFill/>
            <a:ln w="25400" cap="flat" cmpd="sng" algn="ctr">
              <a:noFill/>
              <a:prstDash val="solid"/>
            </a:ln>
            <a:effectLst>
              <a:outerShdw blurRad="63500" algn="ctr" rotWithShape="0">
                <a:prstClr val="black">
                  <a:alpha val="40000"/>
                </a:prstClr>
              </a:outerShdw>
            </a:effectLst>
          </p:spPr>
          <p:txBody>
            <a:bodyPr rot="0" spcFirstLastPara="0" vertOverflow="overflow" horzOverflow="overflow" vert="horz" wrap="square" lIns="96429" tIns="48214" rIns="96429" bIns="48214" numCol="1" spcCol="0" rtlCol="0" fromWordArt="0" anchor="ctr" anchorCtr="0" forceAA="0" compatLnSpc="1">
              <a:prstTxWarp prst="textNoShape">
                <a:avLst/>
              </a:prstTxWarp>
              <a:noAutofit/>
            </a:bodyPr>
            <a:lstStyle/>
            <a:p>
              <a:pPr algn="ctr" defTabSz="964326">
                <a:lnSpc>
                  <a:spcPct val="130000"/>
                </a:lnSpc>
              </a:pPr>
              <a:endParaRPr lang="zh-CN" altLang="en-US" sz="1476" kern="0">
                <a:solidFill>
                  <a:schemeClr val="tx1">
                    <a:lumMod val="50000"/>
                    <a:lumOff val="50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20" name="组合 19"/>
            <p:cNvGrpSpPr/>
            <p:nvPr/>
          </p:nvGrpSpPr>
          <p:grpSpPr>
            <a:xfrm>
              <a:off x="4767685" y="3993961"/>
              <a:ext cx="335530" cy="285698"/>
              <a:chOff x="2570163" y="3632200"/>
              <a:chExt cx="641350" cy="546100"/>
            </a:xfrm>
            <a:grpFill/>
          </p:grpSpPr>
          <p:sp>
            <p:nvSpPr>
              <p:cNvPr id="21" name="Freeform 80"/>
              <p:cNvSpPr>
                <a:spLocks/>
              </p:cNvSpPr>
              <p:nvPr/>
            </p:nvSpPr>
            <p:spPr bwMode="auto">
              <a:xfrm>
                <a:off x="2970213" y="3632200"/>
                <a:ext cx="241300" cy="241300"/>
              </a:xfrm>
              <a:custGeom>
                <a:avLst/>
                <a:gdLst>
                  <a:gd name="T0" fmla="*/ 122 w 152"/>
                  <a:gd name="T1" fmla="*/ 148 h 152"/>
                  <a:gd name="T2" fmla="*/ 122 w 152"/>
                  <a:gd name="T3" fmla="*/ 148 h 152"/>
                  <a:gd name="T4" fmla="*/ 120 w 152"/>
                  <a:gd name="T5" fmla="*/ 150 h 152"/>
                  <a:gd name="T6" fmla="*/ 116 w 152"/>
                  <a:gd name="T7" fmla="*/ 152 h 152"/>
                  <a:gd name="T8" fmla="*/ 112 w 152"/>
                  <a:gd name="T9" fmla="*/ 150 h 152"/>
                  <a:gd name="T10" fmla="*/ 108 w 152"/>
                  <a:gd name="T11" fmla="*/ 148 h 152"/>
                  <a:gd name="T12" fmla="*/ 2 w 152"/>
                  <a:gd name="T13" fmla="*/ 42 h 152"/>
                  <a:gd name="T14" fmla="*/ 2 w 152"/>
                  <a:gd name="T15" fmla="*/ 42 h 152"/>
                  <a:gd name="T16" fmla="*/ 0 w 152"/>
                  <a:gd name="T17" fmla="*/ 40 h 152"/>
                  <a:gd name="T18" fmla="*/ 0 w 152"/>
                  <a:gd name="T19" fmla="*/ 36 h 152"/>
                  <a:gd name="T20" fmla="*/ 0 w 152"/>
                  <a:gd name="T21" fmla="*/ 32 h 152"/>
                  <a:gd name="T22" fmla="*/ 2 w 152"/>
                  <a:gd name="T23" fmla="*/ 28 h 152"/>
                  <a:gd name="T24" fmla="*/ 28 w 152"/>
                  <a:gd name="T25" fmla="*/ 2 h 152"/>
                  <a:gd name="T26" fmla="*/ 28 w 152"/>
                  <a:gd name="T27" fmla="*/ 2 h 152"/>
                  <a:gd name="T28" fmla="*/ 32 w 152"/>
                  <a:gd name="T29" fmla="*/ 0 h 152"/>
                  <a:gd name="T30" fmla="*/ 36 w 152"/>
                  <a:gd name="T31" fmla="*/ 0 h 152"/>
                  <a:gd name="T32" fmla="*/ 40 w 152"/>
                  <a:gd name="T33" fmla="*/ 0 h 152"/>
                  <a:gd name="T34" fmla="*/ 42 w 152"/>
                  <a:gd name="T35" fmla="*/ 2 h 152"/>
                  <a:gd name="T36" fmla="*/ 148 w 152"/>
                  <a:gd name="T37" fmla="*/ 108 h 152"/>
                  <a:gd name="T38" fmla="*/ 148 w 152"/>
                  <a:gd name="T39" fmla="*/ 108 h 152"/>
                  <a:gd name="T40" fmla="*/ 152 w 152"/>
                  <a:gd name="T41" fmla="*/ 112 h 152"/>
                  <a:gd name="T42" fmla="*/ 152 w 152"/>
                  <a:gd name="T43" fmla="*/ 116 h 152"/>
                  <a:gd name="T44" fmla="*/ 152 w 152"/>
                  <a:gd name="T45" fmla="*/ 118 h 152"/>
                  <a:gd name="T46" fmla="*/ 148 w 152"/>
                  <a:gd name="T47" fmla="*/ 122 h 152"/>
                  <a:gd name="T48" fmla="*/ 122 w 152"/>
                  <a:gd name="T4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2">
                    <a:moveTo>
                      <a:pt x="122" y="148"/>
                    </a:moveTo>
                    <a:lnTo>
                      <a:pt x="122" y="148"/>
                    </a:lnTo>
                    <a:lnTo>
                      <a:pt x="120" y="150"/>
                    </a:lnTo>
                    <a:lnTo>
                      <a:pt x="116" y="152"/>
                    </a:lnTo>
                    <a:lnTo>
                      <a:pt x="112" y="150"/>
                    </a:lnTo>
                    <a:lnTo>
                      <a:pt x="108" y="148"/>
                    </a:lnTo>
                    <a:lnTo>
                      <a:pt x="2" y="42"/>
                    </a:lnTo>
                    <a:lnTo>
                      <a:pt x="2" y="42"/>
                    </a:lnTo>
                    <a:lnTo>
                      <a:pt x="0" y="40"/>
                    </a:lnTo>
                    <a:lnTo>
                      <a:pt x="0" y="36"/>
                    </a:lnTo>
                    <a:lnTo>
                      <a:pt x="0" y="32"/>
                    </a:lnTo>
                    <a:lnTo>
                      <a:pt x="2" y="28"/>
                    </a:lnTo>
                    <a:lnTo>
                      <a:pt x="28" y="2"/>
                    </a:lnTo>
                    <a:lnTo>
                      <a:pt x="28" y="2"/>
                    </a:lnTo>
                    <a:lnTo>
                      <a:pt x="32" y="0"/>
                    </a:lnTo>
                    <a:lnTo>
                      <a:pt x="36" y="0"/>
                    </a:lnTo>
                    <a:lnTo>
                      <a:pt x="40" y="0"/>
                    </a:lnTo>
                    <a:lnTo>
                      <a:pt x="42" y="2"/>
                    </a:lnTo>
                    <a:lnTo>
                      <a:pt x="148" y="108"/>
                    </a:lnTo>
                    <a:lnTo>
                      <a:pt x="148" y="108"/>
                    </a:lnTo>
                    <a:lnTo>
                      <a:pt x="152" y="112"/>
                    </a:lnTo>
                    <a:lnTo>
                      <a:pt x="152" y="116"/>
                    </a:lnTo>
                    <a:lnTo>
                      <a:pt x="152" y="118"/>
                    </a:lnTo>
                    <a:lnTo>
                      <a:pt x="148" y="122"/>
                    </a:lnTo>
                    <a:lnTo>
                      <a:pt x="122" y="14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2" name="Freeform 81"/>
              <p:cNvSpPr>
                <a:spLocks/>
              </p:cNvSpPr>
              <p:nvPr/>
            </p:nvSpPr>
            <p:spPr bwMode="auto">
              <a:xfrm>
                <a:off x="2671763" y="3794125"/>
                <a:ext cx="428625" cy="384175"/>
              </a:xfrm>
              <a:custGeom>
                <a:avLst/>
                <a:gdLst>
                  <a:gd name="T0" fmla="*/ 168 w 270"/>
                  <a:gd name="T1" fmla="*/ 24 h 242"/>
                  <a:gd name="T2" fmla="*/ 136 w 270"/>
                  <a:gd name="T3" fmla="*/ 54 h 242"/>
                  <a:gd name="T4" fmla="*/ 134 w 270"/>
                  <a:gd name="T5" fmla="*/ 60 h 242"/>
                  <a:gd name="T6" fmla="*/ 124 w 270"/>
                  <a:gd name="T7" fmla="*/ 70 h 242"/>
                  <a:gd name="T8" fmla="*/ 118 w 270"/>
                  <a:gd name="T9" fmla="*/ 74 h 242"/>
                  <a:gd name="T10" fmla="*/ 106 w 270"/>
                  <a:gd name="T11" fmla="*/ 78 h 242"/>
                  <a:gd name="T12" fmla="*/ 92 w 270"/>
                  <a:gd name="T13" fmla="*/ 76 h 242"/>
                  <a:gd name="T14" fmla="*/ 84 w 270"/>
                  <a:gd name="T15" fmla="*/ 72 h 242"/>
                  <a:gd name="T16" fmla="*/ 78 w 270"/>
                  <a:gd name="T17" fmla="*/ 68 h 242"/>
                  <a:gd name="T18" fmla="*/ 70 w 270"/>
                  <a:gd name="T19" fmla="*/ 50 h 242"/>
                  <a:gd name="T20" fmla="*/ 70 w 270"/>
                  <a:gd name="T21" fmla="*/ 32 h 242"/>
                  <a:gd name="T22" fmla="*/ 4 w 270"/>
                  <a:gd name="T23" fmla="*/ 78 h 242"/>
                  <a:gd name="T24" fmla="*/ 2 w 270"/>
                  <a:gd name="T25" fmla="*/ 80 h 242"/>
                  <a:gd name="T26" fmla="*/ 2 w 270"/>
                  <a:gd name="T27" fmla="*/ 86 h 242"/>
                  <a:gd name="T28" fmla="*/ 10 w 270"/>
                  <a:gd name="T29" fmla="*/ 98 h 242"/>
                  <a:gd name="T30" fmla="*/ 26 w 270"/>
                  <a:gd name="T31" fmla="*/ 82 h 242"/>
                  <a:gd name="T32" fmla="*/ 42 w 270"/>
                  <a:gd name="T33" fmla="*/ 76 h 242"/>
                  <a:gd name="T34" fmla="*/ 60 w 270"/>
                  <a:gd name="T35" fmla="*/ 82 h 242"/>
                  <a:gd name="T36" fmla="*/ 66 w 270"/>
                  <a:gd name="T37" fmla="*/ 90 h 242"/>
                  <a:gd name="T38" fmla="*/ 66 w 270"/>
                  <a:gd name="T39" fmla="*/ 100 h 242"/>
                  <a:gd name="T40" fmla="*/ 84 w 270"/>
                  <a:gd name="T41" fmla="*/ 108 h 242"/>
                  <a:gd name="T42" fmla="*/ 90 w 270"/>
                  <a:gd name="T43" fmla="*/ 116 h 242"/>
                  <a:gd name="T44" fmla="*/ 92 w 270"/>
                  <a:gd name="T45" fmla="*/ 124 h 242"/>
                  <a:gd name="T46" fmla="*/ 108 w 270"/>
                  <a:gd name="T47" fmla="*/ 132 h 242"/>
                  <a:gd name="T48" fmla="*/ 114 w 270"/>
                  <a:gd name="T49" fmla="*/ 140 h 242"/>
                  <a:gd name="T50" fmla="*/ 116 w 270"/>
                  <a:gd name="T51" fmla="*/ 148 h 242"/>
                  <a:gd name="T52" fmla="*/ 132 w 270"/>
                  <a:gd name="T53" fmla="*/ 156 h 242"/>
                  <a:gd name="T54" fmla="*/ 138 w 270"/>
                  <a:gd name="T55" fmla="*/ 164 h 242"/>
                  <a:gd name="T56" fmla="*/ 138 w 270"/>
                  <a:gd name="T57" fmla="*/ 182 h 242"/>
                  <a:gd name="T58" fmla="*/ 118 w 270"/>
                  <a:gd name="T59" fmla="*/ 204 h 242"/>
                  <a:gd name="T60" fmla="*/ 150 w 270"/>
                  <a:gd name="T61" fmla="*/ 236 h 242"/>
                  <a:gd name="T62" fmla="*/ 162 w 270"/>
                  <a:gd name="T63" fmla="*/ 242 h 242"/>
                  <a:gd name="T64" fmla="*/ 172 w 270"/>
                  <a:gd name="T65" fmla="*/ 236 h 242"/>
                  <a:gd name="T66" fmla="*/ 176 w 270"/>
                  <a:gd name="T67" fmla="*/ 232 h 242"/>
                  <a:gd name="T68" fmla="*/ 176 w 270"/>
                  <a:gd name="T69" fmla="*/ 218 h 242"/>
                  <a:gd name="T70" fmla="*/ 148 w 270"/>
                  <a:gd name="T71" fmla="*/ 188 h 242"/>
                  <a:gd name="T72" fmla="*/ 146 w 270"/>
                  <a:gd name="T73" fmla="*/ 184 h 242"/>
                  <a:gd name="T74" fmla="*/ 148 w 270"/>
                  <a:gd name="T75" fmla="*/ 180 h 242"/>
                  <a:gd name="T76" fmla="*/ 156 w 270"/>
                  <a:gd name="T77" fmla="*/ 180 h 242"/>
                  <a:gd name="T78" fmla="*/ 180 w 270"/>
                  <a:gd name="T79" fmla="*/ 206 h 242"/>
                  <a:gd name="T80" fmla="*/ 192 w 270"/>
                  <a:gd name="T81" fmla="*/ 210 h 242"/>
                  <a:gd name="T82" fmla="*/ 204 w 270"/>
                  <a:gd name="T83" fmla="*/ 206 h 242"/>
                  <a:gd name="T84" fmla="*/ 208 w 270"/>
                  <a:gd name="T85" fmla="*/ 200 h 242"/>
                  <a:gd name="T86" fmla="*/ 208 w 270"/>
                  <a:gd name="T87" fmla="*/ 188 h 242"/>
                  <a:gd name="T88" fmla="*/ 178 w 270"/>
                  <a:gd name="T89" fmla="*/ 158 h 242"/>
                  <a:gd name="T90" fmla="*/ 176 w 270"/>
                  <a:gd name="T91" fmla="*/ 154 h 242"/>
                  <a:gd name="T92" fmla="*/ 178 w 270"/>
                  <a:gd name="T93" fmla="*/ 150 h 242"/>
                  <a:gd name="T94" fmla="*/ 186 w 270"/>
                  <a:gd name="T95" fmla="*/ 150 h 242"/>
                  <a:gd name="T96" fmla="*/ 212 w 270"/>
                  <a:gd name="T97" fmla="*/ 174 h 242"/>
                  <a:gd name="T98" fmla="*/ 224 w 270"/>
                  <a:gd name="T99" fmla="*/ 180 h 242"/>
                  <a:gd name="T100" fmla="*/ 234 w 270"/>
                  <a:gd name="T101" fmla="*/ 174 h 242"/>
                  <a:gd name="T102" fmla="*/ 238 w 270"/>
                  <a:gd name="T103" fmla="*/ 170 h 242"/>
                  <a:gd name="T104" fmla="*/ 238 w 270"/>
                  <a:gd name="T105" fmla="*/ 158 h 242"/>
                  <a:gd name="T106" fmla="*/ 210 w 270"/>
                  <a:gd name="T107" fmla="*/ 126 h 242"/>
                  <a:gd name="T108" fmla="*/ 208 w 270"/>
                  <a:gd name="T109" fmla="*/ 122 h 242"/>
                  <a:gd name="T110" fmla="*/ 210 w 270"/>
                  <a:gd name="T111" fmla="*/ 118 h 242"/>
                  <a:gd name="T112" fmla="*/ 218 w 270"/>
                  <a:gd name="T113" fmla="*/ 118 h 242"/>
                  <a:gd name="T114" fmla="*/ 242 w 270"/>
                  <a:gd name="T115" fmla="*/ 144 h 242"/>
                  <a:gd name="T116" fmla="*/ 254 w 270"/>
                  <a:gd name="T117" fmla="*/ 148 h 242"/>
                  <a:gd name="T118" fmla="*/ 266 w 270"/>
                  <a:gd name="T119" fmla="*/ 144 h 242"/>
                  <a:gd name="T120" fmla="*/ 270 w 270"/>
                  <a:gd name="T121" fmla="*/ 138 h 242"/>
                  <a:gd name="T122" fmla="*/ 270 w 270"/>
                  <a:gd name="T123" fmla="*/ 126 h 242"/>
                  <a:gd name="T124" fmla="*/ 266 w 270"/>
                  <a:gd name="T125" fmla="*/ 12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0" h="242">
                    <a:moveTo>
                      <a:pt x="266" y="120"/>
                    </a:moveTo>
                    <a:lnTo>
                      <a:pt x="168" y="24"/>
                    </a:lnTo>
                    <a:lnTo>
                      <a:pt x="144" y="34"/>
                    </a:lnTo>
                    <a:lnTo>
                      <a:pt x="136" y="54"/>
                    </a:lnTo>
                    <a:lnTo>
                      <a:pt x="136" y="54"/>
                    </a:lnTo>
                    <a:lnTo>
                      <a:pt x="134" y="60"/>
                    </a:lnTo>
                    <a:lnTo>
                      <a:pt x="130" y="66"/>
                    </a:lnTo>
                    <a:lnTo>
                      <a:pt x="124" y="70"/>
                    </a:lnTo>
                    <a:lnTo>
                      <a:pt x="118" y="74"/>
                    </a:lnTo>
                    <a:lnTo>
                      <a:pt x="118" y="74"/>
                    </a:lnTo>
                    <a:lnTo>
                      <a:pt x="112" y="76"/>
                    </a:lnTo>
                    <a:lnTo>
                      <a:pt x="106" y="78"/>
                    </a:lnTo>
                    <a:lnTo>
                      <a:pt x="98" y="78"/>
                    </a:lnTo>
                    <a:lnTo>
                      <a:pt x="92" y="76"/>
                    </a:lnTo>
                    <a:lnTo>
                      <a:pt x="92" y="76"/>
                    </a:lnTo>
                    <a:lnTo>
                      <a:pt x="84" y="72"/>
                    </a:lnTo>
                    <a:lnTo>
                      <a:pt x="78" y="68"/>
                    </a:lnTo>
                    <a:lnTo>
                      <a:pt x="78" y="68"/>
                    </a:lnTo>
                    <a:lnTo>
                      <a:pt x="72" y="60"/>
                    </a:lnTo>
                    <a:lnTo>
                      <a:pt x="70" y="50"/>
                    </a:lnTo>
                    <a:lnTo>
                      <a:pt x="68" y="42"/>
                    </a:lnTo>
                    <a:lnTo>
                      <a:pt x="70" y="32"/>
                    </a:lnTo>
                    <a:lnTo>
                      <a:pt x="82" y="0"/>
                    </a:lnTo>
                    <a:lnTo>
                      <a:pt x="4" y="78"/>
                    </a:lnTo>
                    <a:lnTo>
                      <a:pt x="4" y="78"/>
                    </a:lnTo>
                    <a:lnTo>
                      <a:pt x="2" y="80"/>
                    </a:lnTo>
                    <a:lnTo>
                      <a:pt x="0" y="84"/>
                    </a:lnTo>
                    <a:lnTo>
                      <a:pt x="2" y="86"/>
                    </a:lnTo>
                    <a:lnTo>
                      <a:pt x="4" y="90"/>
                    </a:lnTo>
                    <a:lnTo>
                      <a:pt x="10" y="98"/>
                    </a:lnTo>
                    <a:lnTo>
                      <a:pt x="26" y="82"/>
                    </a:lnTo>
                    <a:lnTo>
                      <a:pt x="26" y="82"/>
                    </a:lnTo>
                    <a:lnTo>
                      <a:pt x="34" y="78"/>
                    </a:lnTo>
                    <a:lnTo>
                      <a:pt x="42" y="76"/>
                    </a:lnTo>
                    <a:lnTo>
                      <a:pt x="52" y="78"/>
                    </a:lnTo>
                    <a:lnTo>
                      <a:pt x="60" y="82"/>
                    </a:lnTo>
                    <a:lnTo>
                      <a:pt x="60" y="82"/>
                    </a:lnTo>
                    <a:lnTo>
                      <a:pt x="66" y="90"/>
                    </a:lnTo>
                    <a:lnTo>
                      <a:pt x="66" y="100"/>
                    </a:lnTo>
                    <a:lnTo>
                      <a:pt x="66" y="100"/>
                    </a:lnTo>
                    <a:lnTo>
                      <a:pt x="76" y="102"/>
                    </a:lnTo>
                    <a:lnTo>
                      <a:pt x="84" y="108"/>
                    </a:lnTo>
                    <a:lnTo>
                      <a:pt x="84" y="108"/>
                    </a:lnTo>
                    <a:lnTo>
                      <a:pt x="90" y="116"/>
                    </a:lnTo>
                    <a:lnTo>
                      <a:pt x="92" y="124"/>
                    </a:lnTo>
                    <a:lnTo>
                      <a:pt x="92" y="124"/>
                    </a:lnTo>
                    <a:lnTo>
                      <a:pt x="100" y="126"/>
                    </a:lnTo>
                    <a:lnTo>
                      <a:pt x="108" y="132"/>
                    </a:lnTo>
                    <a:lnTo>
                      <a:pt x="108" y="132"/>
                    </a:lnTo>
                    <a:lnTo>
                      <a:pt x="114" y="140"/>
                    </a:lnTo>
                    <a:lnTo>
                      <a:pt x="116" y="148"/>
                    </a:lnTo>
                    <a:lnTo>
                      <a:pt x="116" y="148"/>
                    </a:lnTo>
                    <a:lnTo>
                      <a:pt x="124" y="150"/>
                    </a:lnTo>
                    <a:lnTo>
                      <a:pt x="132" y="156"/>
                    </a:lnTo>
                    <a:lnTo>
                      <a:pt x="132" y="156"/>
                    </a:lnTo>
                    <a:lnTo>
                      <a:pt x="138" y="164"/>
                    </a:lnTo>
                    <a:lnTo>
                      <a:pt x="140" y="174"/>
                    </a:lnTo>
                    <a:lnTo>
                      <a:pt x="138" y="182"/>
                    </a:lnTo>
                    <a:lnTo>
                      <a:pt x="132" y="190"/>
                    </a:lnTo>
                    <a:lnTo>
                      <a:pt x="118" y="204"/>
                    </a:lnTo>
                    <a:lnTo>
                      <a:pt x="150" y="236"/>
                    </a:lnTo>
                    <a:lnTo>
                      <a:pt x="150" y="236"/>
                    </a:lnTo>
                    <a:lnTo>
                      <a:pt x="156" y="240"/>
                    </a:lnTo>
                    <a:lnTo>
                      <a:pt x="162" y="242"/>
                    </a:lnTo>
                    <a:lnTo>
                      <a:pt x="168" y="240"/>
                    </a:lnTo>
                    <a:lnTo>
                      <a:pt x="172" y="236"/>
                    </a:lnTo>
                    <a:lnTo>
                      <a:pt x="172" y="236"/>
                    </a:lnTo>
                    <a:lnTo>
                      <a:pt x="176" y="232"/>
                    </a:lnTo>
                    <a:lnTo>
                      <a:pt x="178" y="224"/>
                    </a:lnTo>
                    <a:lnTo>
                      <a:pt x="176" y="218"/>
                    </a:lnTo>
                    <a:lnTo>
                      <a:pt x="172" y="214"/>
                    </a:lnTo>
                    <a:lnTo>
                      <a:pt x="148" y="188"/>
                    </a:lnTo>
                    <a:lnTo>
                      <a:pt x="148" y="188"/>
                    </a:lnTo>
                    <a:lnTo>
                      <a:pt x="146" y="184"/>
                    </a:lnTo>
                    <a:lnTo>
                      <a:pt x="148" y="180"/>
                    </a:lnTo>
                    <a:lnTo>
                      <a:pt x="148" y="180"/>
                    </a:lnTo>
                    <a:lnTo>
                      <a:pt x="152" y="178"/>
                    </a:lnTo>
                    <a:lnTo>
                      <a:pt x="156" y="180"/>
                    </a:lnTo>
                    <a:lnTo>
                      <a:pt x="180" y="206"/>
                    </a:lnTo>
                    <a:lnTo>
                      <a:pt x="180" y="206"/>
                    </a:lnTo>
                    <a:lnTo>
                      <a:pt x="186" y="210"/>
                    </a:lnTo>
                    <a:lnTo>
                      <a:pt x="192" y="210"/>
                    </a:lnTo>
                    <a:lnTo>
                      <a:pt x="198" y="210"/>
                    </a:lnTo>
                    <a:lnTo>
                      <a:pt x="204" y="206"/>
                    </a:lnTo>
                    <a:lnTo>
                      <a:pt x="204" y="206"/>
                    </a:lnTo>
                    <a:lnTo>
                      <a:pt x="208" y="200"/>
                    </a:lnTo>
                    <a:lnTo>
                      <a:pt x="208" y="194"/>
                    </a:lnTo>
                    <a:lnTo>
                      <a:pt x="208" y="188"/>
                    </a:lnTo>
                    <a:lnTo>
                      <a:pt x="204" y="182"/>
                    </a:lnTo>
                    <a:lnTo>
                      <a:pt x="178" y="158"/>
                    </a:lnTo>
                    <a:lnTo>
                      <a:pt x="178" y="158"/>
                    </a:lnTo>
                    <a:lnTo>
                      <a:pt x="176" y="154"/>
                    </a:lnTo>
                    <a:lnTo>
                      <a:pt x="178" y="150"/>
                    </a:lnTo>
                    <a:lnTo>
                      <a:pt x="178" y="150"/>
                    </a:lnTo>
                    <a:lnTo>
                      <a:pt x="182" y="148"/>
                    </a:lnTo>
                    <a:lnTo>
                      <a:pt x="186" y="150"/>
                    </a:lnTo>
                    <a:lnTo>
                      <a:pt x="212" y="174"/>
                    </a:lnTo>
                    <a:lnTo>
                      <a:pt x="212" y="174"/>
                    </a:lnTo>
                    <a:lnTo>
                      <a:pt x="218" y="178"/>
                    </a:lnTo>
                    <a:lnTo>
                      <a:pt x="224" y="180"/>
                    </a:lnTo>
                    <a:lnTo>
                      <a:pt x="230" y="178"/>
                    </a:lnTo>
                    <a:lnTo>
                      <a:pt x="234" y="174"/>
                    </a:lnTo>
                    <a:lnTo>
                      <a:pt x="234" y="174"/>
                    </a:lnTo>
                    <a:lnTo>
                      <a:pt x="238" y="170"/>
                    </a:lnTo>
                    <a:lnTo>
                      <a:pt x="240" y="164"/>
                    </a:lnTo>
                    <a:lnTo>
                      <a:pt x="238" y="158"/>
                    </a:lnTo>
                    <a:lnTo>
                      <a:pt x="234" y="152"/>
                    </a:lnTo>
                    <a:lnTo>
                      <a:pt x="210" y="126"/>
                    </a:lnTo>
                    <a:lnTo>
                      <a:pt x="210" y="126"/>
                    </a:lnTo>
                    <a:lnTo>
                      <a:pt x="208" y="122"/>
                    </a:lnTo>
                    <a:lnTo>
                      <a:pt x="210" y="118"/>
                    </a:lnTo>
                    <a:lnTo>
                      <a:pt x="210" y="118"/>
                    </a:lnTo>
                    <a:lnTo>
                      <a:pt x="214" y="116"/>
                    </a:lnTo>
                    <a:lnTo>
                      <a:pt x="218" y="118"/>
                    </a:lnTo>
                    <a:lnTo>
                      <a:pt x="242" y="144"/>
                    </a:lnTo>
                    <a:lnTo>
                      <a:pt x="242" y="144"/>
                    </a:lnTo>
                    <a:lnTo>
                      <a:pt x="248" y="148"/>
                    </a:lnTo>
                    <a:lnTo>
                      <a:pt x="254" y="148"/>
                    </a:lnTo>
                    <a:lnTo>
                      <a:pt x="260" y="148"/>
                    </a:lnTo>
                    <a:lnTo>
                      <a:pt x="266" y="144"/>
                    </a:lnTo>
                    <a:lnTo>
                      <a:pt x="266" y="144"/>
                    </a:lnTo>
                    <a:lnTo>
                      <a:pt x="270" y="138"/>
                    </a:lnTo>
                    <a:lnTo>
                      <a:pt x="270" y="132"/>
                    </a:lnTo>
                    <a:lnTo>
                      <a:pt x="270" y="126"/>
                    </a:lnTo>
                    <a:lnTo>
                      <a:pt x="266" y="120"/>
                    </a:lnTo>
                    <a:lnTo>
                      <a:pt x="266" y="12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 name="Freeform 82"/>
              <p:cNvSpPr>
                <a:spLocks/>
              </p:cNvSpPr>
              <p:nvPr/>
            </p:nvSpPr>
            <p:spPr bwMode="auto">
              <a:xfrm>
                <a:off x="2570163" y="3663950"/>
                <a:ext cx="260350" cy="260350"/>
              </a:xfrm>
              <a:custGeom>
                <a:avLst/>
                <a:gdLst>
                  <a:gd name="T0" fmla="*/ 160 w 164"/>
                  <a:gd name="T1" fmla="*/ 32 h 164"/>
                  <a:gd name="T2" fmla="*/ 160 w 164"/>
                  <a:gd name="T3" fmla="*/ 32 h 164"/>
                  <a:gd name="T4" fmla="*/ 162 w 164"/>
                  <a:gd name="T5" fmla="*/ 34 h 164"/>
                  <a:gd name="T6" fmla="*/ 164 w 164"/>
                  <a:gd name="T7" fmla="*/ 38 h 164"/>
                  <a:gd name="T8" fmla="*/ 162 w 164"/>
                  <a:gd name="T9" fmla="*/ 42 h 164"/>
                  <a:gd name="T10" fmla="*/ 160 w 164"/>
                  <a:gd name="T11" fmla="*/ 46 h 164"/>
                  <a:gd name="T12" fmla="*/ 44 w 164"/>
                  <a:gd name="T13" fmla="*/ 162 h 164"/>
                  <a:gd name="T14" fmla="*/ 44 w 164"/>
                  <a:gd name="T15" fmla="*/ 162 h 164"/>
                  <a:gd name="T16" fmla="*/ 42 w 164"/>
                  <a:gd name="T17" fmla="*/ 164 h 164"/>
                  <a:gd name="T18" fmla="*/ 38 w 164"/>
                  <a:gd name="T19" fmla="*/ 164 h 164"/>
                  <a:gd name="T20" fmla="*/ 34 w 164"/>
                  <a:gd name="T21" fmla="*/ 164 h 164"/>
                  <a:gd name="T22" fmla="*/ 30 w 164"/>
                  <a:gd name="T23" fmla="*/ 162 h 164"/>
                  <a:gd name="T24" fmla="*/ 2 w 164"/>
                  <a:gd name="T25" fmla="*/ 132 h 164"/>
                  <a:gd name="T26" fmla="*/ 2 w 164"/>
                  <a:gd name="T27" fmla="*/ 132 h 164"/>
                  <a:gd name="T28" fmla="*/ 0 w 164"/>
                  <a:gd name="T29" fmla="*/ 130 h 164"/>
                  <a:gd name="T30" fmla="*/ 0 w 164"/>
                  <a:gd name="T31" fmla="*/ 126 h 164"/>
                  <a:gd name="T32" fmla="*/ 0 w 164"/>
                  <a:gd name="T33" fmla="*/ 122 h 164"/>
                  <a:gd name="T34" fmla="*/ 2 w 164"/>
                  <a:gd name="T35" fmla="*/ 118 h 164"/>
                  <a:gd name="T36" fmla="*/ 118 w 164"/>
                  <a:gd name="T37" fmla="*/ 2 h 164"/>
                  <a:gd name="T38" fmla="*/ 118 w 164"/>
                  <a:gd name="T39" fmla="*/ 2 h 164"/>
                  <a:gd name="T40" fmla="*/ 122 w 164"/>
                  <a:gd name="T41" fmla="*/ 0 h 164"/>
                  <a:gd name="T42" fmla="*/ 124 w 164"/>
                  <a:gd name="T43" fmla="*/ 0 h 164"/>
                  <a:gd name="T44" fmla="*/ 128 w 164"/>
                  <a:gd name="T45" fmla="*/ 0 h 164"/>
                  <a:gd name="T46" fmla="*/ 132 w 164"/>
                  <a:gd name="T47" fmla="*/ 2 h 164"/>
                  <a:gd name="T48" fmla="*/ 160 w 164"/>
                  <a:gd name="T49" fmla="*/ 3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164">
                    <a:moveTo>
                      <a:pt x="160" y="32"/>
                    </a:moveTo>
                    <a:lnTo>
                      <a:pt x="160" y="32"/>
                    </a:lnTo>
                    <a:lnTo>
                      <a:pt x="162" y="34"/>
                    </a:lnTo>
                    <a:lnTo>
                      <a:pt x="164" y="38"/>
                    </a:lnTo>
                    <a:lnTo>
                      <a:pt x="162" y="42"/>
                    </a:lnTo>
                    <a:lnTo>
                      <a:pt x="160" y="46"/>
                    </a:lnTo>
                    <a:lnTo>
                      <a:pt x="44" y="162"/>
                    </a:lnTo>
                    <a:lnTo>
                      <a:pt x="44" y="162"/>
                    </a:lnTo>
                    <a:lnTo>
                      <a:pt x="42" y="164"/>
                    </a:lnTo>
                    <a:lnTo>
                      <a:pt x="38" y="164"/>
                    </a:lnTo>
                    <a:lnTo>
                      <a:pt x="34" y="164"/>
                    </a:lnTo>
                    <a:lnTo>
                      <a:pt x="30" y="162"/>
                    </a:lnTo>
                    <a:lnTo>
                      <a:pt x="2" y="132"/>
                    </a:lnTo>
                    <a:lnTo>
                      <a:pt x="2" y="132"/>
                    </a:lnTo>
                    <a:lnTo>
                      <a:pt x="0" y="130"/>
                    </a:lnTo>
                    <a:lnTo>
                      <a:pt x="0" y="126"/>
                    </a:lnTo>
                    <a:lnTo>
                      <a:pt x="0" y="122"/>
                    </a:lnTo>
                    <a:lnTo>
                      <a:pt x="2" y="118"/>
                    </a:lnTo>
                    <a:lnTo>
                      <a:pt x="118" y="2"/>
                    </a:lnTo>
                    <a:lnTo>
                      <a:pt x="118" y="2"/>
                    </a:lnTo>
                    <a:lnTo>
                      <a:pt x="122" y="0"/>
                    </a:lnTo>
                    <a:lnTo>
                      <a:pt x="124" y="0"/>
                    </a:lnTo>
                    <a:lnTo>
                      <a:pt x="128" y="0"/>
                    </a:lnTo>
                    <a:lnTo>
                      <a:pt x="132" y="2"/>
                    </a:lnTo>
                    <a:lnTo>
                      <a:pt x="160" y="3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4" name="Freeform 83"/>
              <p:cNvSpPr>
                <a:spLocks noEditPoints="1"/>
              </p:cNvSpPr>
              <p:nvPr/>
            </p:nvSpPr>
            <p:spPr bwMode="auto">
              <a:xfrm>
                <a:off x="2687638" y="3724275"/>
                <a:ext cx="406400" cy="396875"/>
              </a:xfrm>
              <a:custGeom>
                <a:avLst/>
                <a:gdLst>
                  <a:gd name="T0" fmla="*/ 186 w 256"/>
                  <a:gd name="T1" fmla="*/ 8 h 250"/>
                  <a:gd name="T2" fmla="*/ 166 w 256"/>
                  <a:gd name="T3" fmla="*/ 0 h 250"/>
                  <a:gd name="T4" fmla="*/ 100 w 256"/>
                  <a:gd name="T5" fmla="*/ 30 h 250"/>
                  <a:gd name="T6" fmla="*/ 86 w 256"/>
                  <a:gd name="T7" fmla="*/ 44 h 250"/>
                  <a:gd name="T8" fmla="*/ 72 w 256"/>
                  <a:gd name="T9" fmla="*/ 86 h 250"/>
                  <a:gd name="T10" fmla="*/ 80 w 256"/>
                  <a:gd name="T11" fmla="*/ 104 h 250"/>
                  <a:gd name="T12" fmla="*/ 88 w 256"/>
                  <a:gd name="T13" fmla="*/ 108 h 250"/>
                  <a:gd name="T14" fmla="*/ 112 w 256"/>
                  <a:gd name="T15" fmla="*/ 102 h 250"/>
                  <a:gd name="T16" fmla="*/ 162 w 256"/>
                  <a:gd name="T17" fmla="*/ 56 h 250"/>
                  <a:gd name="T18" fmla="*/ 250 w 256"/>
                  <a:gd name="T19" fmla="*/ 106 h 250"/>
                  <a:gd name="T20" fmla="*/ 254 w 256"/>
                  <a:gd name="T21" fmla="*/ 78 h 250"/>
                  <a:gd name="T22" fmla="*/ 42 w 256"/>
                  <a:gd name="T23" fmla="*/ 136 h 250"/>
                  <a:gd name="T24" fmla="*/ 32 w 256"/>
                  <a:gd name="T25" fmla="*/ 132 h 250"/>
                  <a:gd name="T26" fmla="*/ 4 w 256"/>
                  <a:gd name="T27" fmla="*/ 156 h 250"/>
                  <a:gd name="T28" fmla="*/ 0 w 256"/>
                  <a:gd name="T29" fmla="*/ 164 h 250"/>
                  <a:gd name="T30" fmla="*/ 4 w 256"/>
                  <a:gd name="T31" fmla="*/ 174 h 250"/>
                  <a:gd name="T32" fmla="*/ 18 w 256"/>
                  <a:gd name="T33" fmla="*/ 176 h 250"/>
                  <a:gd name="T34" fmla="*/ 42 w 256"/>
                  <a:gd name="T35" fmla="*/ 154 h 250"/>
                  <a:gd name="T36" fmla="*/ 44 w 256"/>
                  <a:gd name="T37" fmla="*/ 140 h 250"/>
                  <a:gd name="T38" fmla="*/ 66 w 256"/>
                  <a:gd name="T39" fmla="*/ 160 h 250"/>
                  <a:gd name="T40" fmla="*/ 56 w 256"/>
                  <a:gd name="T41" fmla="*/ 156 h 250"/>
                  <a:gd name="T42" fmla="*/ 28 w 256"/>
                  <a:gd name="T43" fmla="*/ 180 h 250"/>
                  <a:gd name="T44" fmla="*/ 24 w 256"/>
                  <a:gd name="T45" fmla="*/ 188 h 250"/>
                  <a:gd name="T46" fmla="*/ 28 w 256"/>
                  <a:gd name="T47" fmla="*/ 198 h 250"/>
                  <a:gd name="T48" fmla="*/ 42 w 256"/>
                  <a:gd name="T49" fmla="*/ 200 h 250"/>
                  <a:gd name="T50" fmla="*/ 66 w 256"/>
                  <a:gd name="T51" fmla="*/ 178 h 250"/>
                  <a:gd name="T52" fmla="*/ 68 w 256"/>
                  <a:gd name="T53" fmla="*/ 164 h 250"/>
                  <a:gd name="T54" fmla="*/ 96 w 256"/>
                  <a:gd name="T55" fmla="*/ 208 h 250"/>
                  <a:gd name="T56" fmla="*/ 74 w 256"/>
                  <a:gd name="T57" fmla="*/ 232 h 250"/>
                  <a:gd name="T58" fmla="*/ 76 w 256"/>
                  <a:gd name="T59" fmla="*/ 246 h 250"/>
                  <a:gd name="T60" fmla="*/ 86 w 256"/>
                  <a:gd name="T61" fmla="*/ 250 h 250"/>
                  <a:gd name="T62" fmla="*/ 114 w 256"/>
                  <a:gd name="T63" fmla="*/ 226 h 250"/>
                  <a:gd name="T64" fmla="*/ 118 w 256"/>
                  <a:gd name="T65" fmla="*/ 218 h 250"/>
                  <a:gd name="T66" fmla="*/ 114 w 256"/>
                  <a:gd name="T67" fmla="*/ 208 h 250"/>
                  <a:gd name="T68" fmla="*/ 100 w 256"/>
                  <a:gd name="T69" fmla="*/ 206 h 250"/>
                  <a:gd name="T70" fmla="*/ 90 w 256"/>
                  <a:gd name="T71" fmla="*/ 184 h 250"/>
                  <a:gd name="T72" fmla="*/ 82 w 256"/>
                  <a:gd name="T73" fmla="*/ 180 h 250"/>
                  <a:gd name="T74" fmla="*/ 52 w 256"/>
                  <a:gd name="T75" fmla="*/ 204 h 250"/>
                  <a:gd name="T76" fmla="*/ 48 w 256"/>
                  <a:gd name="T77" fmla="*/ 212 h 250"/>
                  <a:gd name="T78" fmla="*/ 52 w 256"/>
                  <a:gd name="T79" fmla="*/ 222 h 250"/>
                  <a:gd name="T80" fmla="*/ 66 w 256"/>
                  <a:gd name="T81" fmla="*/ 224 h 250"/>
                  <a:gd name="T82" fmla="*/ 90 w 256"/>
                  <a:gd name="T83" fmla="*/ 202 h 250"/>
                  <a:gd name="T84" fmla="*/ 92 w 256"/>
                  <a:gd name="T85" fmla="*/ 18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50">
                    <a:moveTo>
                      <a:pt x="250" y="70"/>
                    </a:moveTo>
                    <a:lnTo>
                      <a:pt x="186" y="8"/>
                    </a:lnTo>
                    <a:lnTo>
                      <a:pt x="186" y="8"/>
                    </a:lnTo>
                    <a:lnTo>
                      <a:pt x="180" y="4"/>
                    </a:lnTo>
                    <a:lnTo>
                      <a:pt x="174" y="0"/>
                    </a:lnTo>
                    <a:lnTo>
                      <a:pt x="166" y="0"/>
                    </a:lnTo>
                    <a:lnTo>
                      <a:pt x="158" y="4"/>
                    </a:lnTo>
                    <a:lnTo>
                      <a:pt x="158" y="4"/>
                    </a:lnTo>
                    <a:lnTo>
                      <a:pt x="100" y="30"/>
                    </a:lnTo>
                    <a:lnTo>
                      <a:pt x="100" y="30"/>
                    </a:lnTo>
                    <a:lnTo>
                      <a:pt x="92" y="36"/>
                    </a:lnTo>
                    <a:lnTo>
                      <a:pt x="86" y="44"/>
                    </a:lnTo>
                    <a:lnTo>
                      <a:pt x="74" y="80"/>
                    </a:lnTo>
                    <a:lnTo>
                      <a:pt x="74" y="80"/>
                    </a:lnTo>
                    <a:lnTo>
                      <a:pt x="72" y="86"/>
                    </a:lnTo>
                    <a:lnTo>
                      <a:pt x="74" y="92"/>
                    </a:lnTo>
                    <a:lnTo>
                      <a:pt x="76" y="98"/>
                    </a:lnTo>
                    <a:lnTo>
                      <a:pt x="80" y="104"/>
                    </a:lnTo>
                    <a:lnTo>
                      <a:pt x="80" y="104"/>
                    </a:lnTo>
                    <a:lnTo>
                      <a:pt x="88" y="108"/>
                    </a:lnTo>
                    <a:lnTo>
                      <a:pt x="88" y="108"/>
                    </a:lnTo>
                    <a:lnTo>
                      <a:pt x="96" y="110"/>
                    </a:lnTo>
                    <a:lnTo>
                      <a:pt x="104" y="108"/>
                    </a:lnTo>
                    <a:lnTo>
                      <a:pt x="112" y="102"/>
                    </a:lnTo>
                    <a:lnTo>
                      <a:pt x="116" y="94"/>
                    </a:lnTo>
                    <a:lnTo>
                      <a:pt x="126" y="68"/>
                    </a:lnTo>
                    <a:lnTo>
                      <a:pt x="162" y="56"/>
                    </a:lnTo>
                    <a:lnTo>
                      <a:pt x="232" y="124"/>
                    </a:lnTo>
                    <a:lnTo>
                      <a:pt x="250" y="106"/>
                    </a:lnTo>
                    <a:lnTo>
                      <a:pt x="250" y="106"/>
                    </a:lnTo>
                    <a:lnTo>
                      <a:pt x="254" y="98"/>
                    </a:lnTo>
                    <a:lnTo>
                      <a:pt x="256" y="88"/>
                    </a:lnTo>
                    <a:lnTo>
                      <a:pt x="254" y="78"/>
                    </a:lnTo>
                    <a:lnTo>
                      <a:pt x="250" y="70"/>
                    </a:lnTo>
                    <a:lnTo>
                      <a:pt x="250" y="70"/>
                    </a:lnTo>
                    <a:close/>
                    <a:moveTo>
                      <a:pt x="42" y="136"/>
                    </a:moveTo>
                    <a:lnTo>
                      <a:pt x="42" y="136"/>
                    </a:lnTo>
                    <a:lnTo>
                      <a:pt x="38" y="132"/>
                    </a:lnTo>
                    <a:lnTo>
                      <a:pt x="32" y="132"/>
                    </a:lnTo>
                    <a:lnTo>
                      <a:pt x="28" y="132"/>
                    </a:lnTo>
                    <a:lnTo>
                      <a:pt x="24" y="136"/>
                    </a:lnTo>
                    <a:lnTo>
                      <a:pt x="4" y="156"/>
                    </a:lnTo>
                    <a:lnTo>
                      <a:pt x="4" y="156"/>
                    </a:lnTo>
                    <a:lnTo>
                      <a:pt x="0" y="160"/>
                    </a:lnTo>
                    <a:lnTo>
                      <a:pt x="0" y="164"/>
                    </a:lnTo>
                    <a:lnTo>
                      <a:pt x="0" y="170"/>
                    </a:lnTo>
                    <a:lnTo>
                      <a:pt x="4" y="174"/>
                    </a:lnTo>
                    <a:lnTo>
                      <a:pt x="4" y="174"/>
                    </a:lnTo>
                    <a:lnTo>
                      <a:pt x="8" y="176"/>
                    </a:lnTo>
                    <a:lnTo>
                      <a:pt x="12" y="178"/>
                    </a:lnTo>
                    <a:lnTo>
                      <a:pt x="18" y="176"/>
                    </a:lnTo>
                    <a:lnTo>
                      <a:pt x="22" y="174"/>
                    </a:lnTo>
                    <a:lnTo>
                      <a:pt x="42" y="154"/>
                    </a:lnTo>
                    <a:lnTo>
                      <a:pt x="42" y="154"/>
                    </a:lnTo>
                    <a:lnTo>
                      <a:pt x="44" y="150"/>
                    </a:lnTo>
                    <a:lnTo>
                      <a:pt x="46" y="144"/>
                    </a:lnTo>
                    <a:lnTo>
                      <a:pt x="44" y="140"/>
                    </a:lnTo>
                    <a:lnTo>
                      <a:pt x="42" y="136"/>
                    </a:lnTo>
                    <a:lnTo>
                      <a:pt x="42" y="136"/>
                    </a:lnTo>
                    <a:close/>
                    <a:moveTo>
                      <a:pt x="66" y="160"/>
                    </a:moveTo>
                    <a:lnTo>
                      <a:pt x="66" y="160"/>
                    </a:lnTo>
                    <a:lnTo>
                      <a:pt x="62" y="156"/>
                    </a:lnTo>
                    <a:lnTo>
                      <a:pt x="56" y="156"/>
                    </a:lnTo>
                    <a:lnTo>
                      <a:pt x="52" y="156"/>
                    </a:lnTo>
                    <a:lnTo>
                      <a:pt x="48" y="160"/>
                    </a:lnTo>
                    <a:lnTo>
                      <a:pt x="28" y="180"/>
                    </a:lnTo>
                    <a:lnTo>
                      <a:pt x="28" y="180"/>
                    </a:lnTo>
                    <a:lnTo>
                      <a:pt x="24" y="184"/>
                    </a:lnTo>
                    <a:lnTo>
                      <a:pt x="24" y="188"/>
                    </a:lnTo>
                    <a:lnTo>
                      <a:pt x="24" y="194"/>
                    </a:lnTo>
                    <a:lnTo>
                      <a:pt x="28" y="198"/>
                    </a:lnTo>
                    <a:lnTo>
                      <a:pt x="28" y="198"/>
                    </a:lnTo>
                    <a:lnTo>
                      <a:pt x="32" y="200"/>
                    </a:lnTo>
                    <a:lnTo>
                      <a:pt x="36" y="202"/>
                    </a:lnTo>
                    <a:lnTo>
                      <a:pt x="42" y="200"/>
                    </a:lnTo>
                    <a:lnTo>
                      <a:pt x="46" y="198"/>
                    </a:lnTo>
                    <a:lnTo>
                      <a:pt x="66" y="178"/>
                    </a:lnTo>
                    <a:lnTo>
                      <a:pt x="66" y="178"/>
                    </a:lnTo>
                    <a:lnTo>
                      <a:pt x="68" y="174"/>
                    </a:lnTo>
                    <a:lnTo>
                      <a:pt x="70" y="168"/>
                    </a:lnTo>
                    <a:lnTo>
                      <a:pt x="68" y="164"/>
                    </a:lnTo>
                    <a:lnTo>
                      <a:pt x="66" y="160"/>
                    </a:lnTo>
                    <a:lnTo>
                      <a:pt x="66" y="160"/>
                    </a:lnTo>
                    <a:close/>
                    <a:moveTo>
                      <a:pt x="96" y="208"/>
                    </a:moveTo>
                    <a:lnTo>
                      <a:pt x="76" y="228"/>
                    </a:lnTo>
                    <a:lnTo>
                      <a:pt x="76" y="228"/>
                    </a:lnTo>
                    <a:lnTo>
                      <a:pt x="74" y="232"/>
                    </a:lnTo>
                    <a:lnTo>
                      <a:pt x="72" y="238"/>
                    </a:lnTo>
                    <a:lnTo>
                      <a:pt x="74" y="242"/>
                    </a:lnTo>
                    <a:lnTo>
                      <a:pt x="76" y="246"/>
                    </a:lnTo>
                    <a:lnTo>
                      <a:pt x="76" y="246"/>
                    </a:lnTo>
                    <a:lnTo>
                      <a:pt x="80" y="250"/>
                    </a:lnTo>
                    <a:lnTo>
                      <a:pt x="86" y="250"/>
                    </a:lnTo>
                    <a:lnTo>
                      <a:pt x="90" y="250"/>
                    </a:lnTo>
                    <a:lnTo>
                      <a:pt x="94" y="246"/>
                    </a:lnTo>
                    <a:lnTo>
                      <a:pt x="114" y="226"/>
                    </a:lnTo>
                    <a:lnTo>
                      <a:pt x="114" y="226"/>
                    </a:lnTo>
                    <a:lnTo>
                      <a:pt x="118" y="222"/>
                    </a:lnTo>
                    <a:lnTo>
                      <a:pt x="118" y="218"/>
                    </a:lnTo>
                    <a:lnTo>
                      <a:pt x="118" y="212"/>
                    </a:lnTo>
                    <a:lnTo>
                      <a:pt x="114" y="208"/>
                    </a:lnTo>
                    <a:lnTo>
                      <a:pt x="114" y="208"/>
                    </a:lnTo>
                    <a:lnTo>
                      <a:pt x="110" y="206"/>
                    </a:lnTo>
                    <a:lnTo>
                      <a:pt x="106" y="204"/>
                    </a:lnTo>
                    <a:lnTo>
                      <a:pt x="100" y="206"/>
                    </a:lnTo>
                    <a:lnTo>
                      <a:pt x="96" y="208"/>
                    </a:lnTo>
                    <a:lnTo>
                      <a:pt x="96" y="208"/>
                    </a:lnTo>
                    <a:close/>
                    <a:moveTo>
                      <a:pt x="90" y="184"/>
                    </a:moveTo>
                    <a:lnTo>
                      <a:pt x="90" y="184"/>
                    </a:lnTo>
                    <a:lnTo>
                      <a:pt x="86" y="180"/>
                    </a:lnTo>
                    <a:lnTo>
                      <a:pt x="82" y="180"/>
                    </a:lnTo>
                    <a:lnTo>
                      <a:pt x="76" y="180"/>
                    </a:lnTo>
                    <a:lnTo>
                      <a:pt x="72" y="184"/>
                    </a:lnTo>
                    <a:lnTo>
                      <a:pt x="52" y="204"/>
                    </a:lnTo>
                    <a:lnTo>
                      <a:pt x="52" y="204"/>
                    </a:lnTo>
                    <a:lnTo>
                      <a:pt x="50" y="208"/>
                    </a:lnTo>
                    <a:lnTo>
                      <a:pt x="48" y="212"/>
                    </a:lnTo>
                    <a:lnTo>
                      <a:pt x="50" y="218"/>
                    </a:lnTo>
                    <a:lnTo>
                      <a:pt x="52" y="222"/>
                    </a:lnTo>
                    <a:lnTo>
                      <a:pt x="52" y="222"/>
                    </a:lnTo>
                    <a:lnTo>
                      <a:pt x="56" y="224"/>
                    </a:lnTo>
                    <a:lnTo>
                      <a:pt x="60" y="226"/>
                    </a:lnTo>
                    <a:lnTo>
                      <a:pt x="66" y="224"/>
                    </a:lnTo>
                    <a:lnTo>
                      <a:pt x="70" y="222"/>
                    </a:lnTo>
                    <a:lnTo>
                      <a:pt x="90" y="202"/>
                    </a:lnTo>
                    <a:lnTo>
                      <a:pt x="90" y="202"/>
                    </a:lnTo>
                    <a:lnTo>
                      <a:pt x="92" y="198"/>
                    </a:lnTo>
                    <a:lnTo>
                      <a:pt x="94" y="192"/>
                    </a:lnTo>
                    <a:lnTo>
                      <a:pt x="92" y="188"/>
                    </a:lnTo>
                    <a:lnTo>
                      <a:pt x="90" y="184"/>
                    </a:lnTo>
                    <a:lnTo>
                      <a:pt x="90" y="18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25" name="组合 24"/>
          <p:cNvGrpSpPr/>
          <p:nvPr/>
        </p:nvGrpSpPr>
        <p:grpSpPr>
          <a:xfrm>
            <a:off x="4729496" y="3106088"/>
            <a:ext cx="1253831" cy="1253824"/>
            <a:chOff x="4641550" y="1440594"/>
            <a:chExt cx="587801" cy="587801"/>
          </a:xfrm>
          <a:solidFill>
            <a:srgbClr val="F08421"/>
          </a:solidFill>
        </p:grpSpPr>
        <p:sp>
          <p:nvSpPr>
            <p:cNvPr id="26" name="同心圆 25"/>
            <p:cNvSpPr/>
            <p:nvPr/>
          </p:nvSpPr>
          <p:spPr>
            <a:xfrm>
              <a:off x="4641550" y="1440594"/>
              <a:ext cx="587801" cy="587801"/>
            </a:xfrm>
            <a:prstGeom prst="donut">
              <a:avLst>
                <a:gd name="adj" fmla="val 4879"/>
              </a:avLst>
            </a:prstGeom>
            <a:grpFill/>
            <a:ln w="25400" cap="flat" cmpd="sng" algn="ctr">
              <a:noFill/>
              <a:prstDash val="solid"/>
            </a:ln>
            <a:effectLst>
              <a:outerShdw blurRad="63500" algn="ctr" rotWithShape="0">
                <a:prstClr val="black">
                  <a:alpha val="40000"/>
                </a:prstClr>
              </a:outerShdw>
            </a:effectLst>
          </p:spPr>
          <p:txBody>
            <a:bodyPr rot="0" spcFirstLastPara="0" vertOverflow="overflow" horzOverflow="overflow" vert="horz" wrap="square" lIns="96429" tIns="48214" rIns="96429" bIns="48214" numCol="1" spcCol="0" rtlCol="0" fromWordArt="0" anchor="ctr" anchorCtr="0" forceAA="0" compatLnSpc="1">
              <a:prstTxWarp prst="textNoShape">
                <a:avLst/>
              </a:prstTxWarp>
              <a:noAutofit/>
            </a:bodyPr>
            <a:lstStyle/>
            <a:p>
              <a:pPr algn="ctr" defTabSz="964326">
                <a:lnSpc>
                  <a:spcPct val="130000"/>
                </a:lnSpc>
              </a:pPr>
              <a:endParaRPr lang="zh-CN" altLang="en-US" sz="1476" kern="0">
                <a:solidFill>
                  <a:schemeClr val="tx1">
                    <a:lumMod val="50000"/>
                    <a:lumOff val="50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27" name="组合 26"/>
            <p:cNvGrpSpPr/>
            <p:nvPr/>
          </p:nvGrpSpPr>
          <p:grpSpPr>
            <a:xfrm>
              <a:off x="4795215" y="1597882"/>
              <a:ext cx="286520" cy="248944"/>
              <a:chOff x="2601913" y="584200"/>
              <a:chExt cx="581025" cy="504825"/>
            </a:xfrm>
            <a:grpFill/>
          </p:grpSpPr>
          <p:sp>
            <p:nvSpPr>
              <p:cNvPr id="28" name="Freeform 21"/>
              <p:cNvSpPr>
                <a:spLocks/>
              </p:cNvSpPr>
              <p:nvPr/>
            </p:nvSpPr>
            <p:spPr bwMode="auto">
              <a:xfrm>
                <a:off x="2601913" y="1054100"/>
                <a:ext cx="581025" cy="34925"/>
              </a:xfrm>
              <a:custGeom>
                <a:avLst/>
                <a:gdLst>
                  <a:gd name="T0" fmla="*/ 352 w 366"/>
                  <a:gd name="T1" fmla="*/ 0 h 22"/>
                  <a:gd name="T2" fmla="*/ 14 w 366"/>
                  <a:gd name="T3" fmla="*/ 0 h 22"/>
                  <a:gd name="T4" fmla="*/ 14 w 366"/>
                  <a:gd name="T5" fmla="*/ 0 h 22"/>
                  <a:gd name="T6" fmla="*/ 8 w 366"/>
                  <a:gd name="T7" fmla="*/ 0 h 22"/>
                  <a:gd name="T8" fmla="*/ 4 w 366"/>
                  <a:gd name="T9" fmla="*/ 2 h 22"/>
                  <a:gd name="T10" fmla="*/ 0 w 366"/>
                  <a:gd name="T11" fmla="*/ 6 h 22"/>
                  <a:gd name="T12" fmla="*/ 0 w 366"/>
                  <a:gd name="T13" fmla="*/ 10 h 22"/>
                  <a:gd name="T14" fmla="*/ 0 w 366"/>
                  <a:gd name="T15" fmla="*/ 12 h 22"/>
                  <a:gd name="T16" fmla="*/ 0 w 366"/>
                  <a:gd name="T17" fmla="*/ 12 h 22"/>
                  <a:gd name="T18" fmla="*/ 0 w 366"/>
                  <a:gd name="T19" fmla="*/ 16 h 22"/>
                  <a:gd name="T20" fmla="*/ 4 w 366"/>
                  <a:gd name="T21" fmla="*/ 20 h 22"/>
                  <a:gd name="T22" fmla="*/ 8 w 366"/>
                  <a:gd name="T23" fmla="*/ 22 h 22"/>
                  <a:gd name="T24" fmla="*/ 14 w 366"/>
                  <a:gd name="T25" fmla="*/ 22 h 22"/>
                  <a:gd name="T26" fmla="*/ 352 w 366"/>
                  <a:gd name="T27" fmla="*/ 22 h 22"/>
                  <a:gd name="T28" fmla="*/ 352 w 366"/>
                  <a:gd name="T29" fmla="*/ 22 h 22"/>
                  <a:gd name="T30" fmla="*/ 358 w 366"/>
                  <a:gd name="T31" fmla="*/ 22 h 22"/>
                  <a:gd name="T32" fmla="*/ 362 w 366"/>
                  <a:gd name="T33" fmla="*/ 20 h 22"/>
                  <a:gd name="T34" fmla="*/ 366 w 366"/>
                  <a:gd name="T35" fmla="*/ 16 h 22"/>
                  <a:gd name="T36" fmla="*/ 366 w 366"/>
                  <a:gd name="T37" fmla="*/ 12 h 22"/>
                  <a:gd name="T38" fmla="*/ 366 w 366"/>
                  <a:gd name="T39" fmla="*/ 10 h 22"/>
                  <a:gd name="T40" fmla="*/ 366 w 366"/>
                  <a:gd name="T41" fmla="*/ 10 h 22"/>
                  <a:gd name="T42" fmla="*/ 366 w 366"/>
                  <a:gd name="T43" fmla="*/ 6 h 22"/>
                  <a:gd name="T44" fmla="*/ 362 w 366"/>
                  <a:gd name="T45" fmla="*/ 2 h 22"/>
                  <a:gd name="T46" fmla="*/ 358 w 366"/>
                  <a:gd name="T47" fmla="*/ 0 h 22"/>
                  <a:gd name="T48" fmla="*/ 352 w 366"/>
                  <a:gd name="T49" fmla="*/ 0 h 22"/>
                  <a:gd name="T50" fmla="*/ 352 w 366"/>
                  <a:gd name="T5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6" h="22">
                    <a:moveTo>
                      <a:pt x="352" y="0"/>
                    </a:moveTo>
                    <a:lnTo>
                      <a:pt x="14" y="0"/>
                    </a:lnTo>
                    <a:lnTo>
                      <a:pt x="14" y="0"/>
                    </a:lnTo>
                    <a:lnTo>
                      <a:pt x="8" y="0"/>
                    </a:lnTo>
                    <a:lnTo>
                      <a:pt x="4" y="2"/>
                    </a:lnTo>
                    <a:lnTo>
                      <a:pt x="0" y="6"/>
                    </a:lnTo>
                    <a:lnTo>
                      <a:pt x="0" y="10"/>
                    </a:lnTo>
                    <a:lnTo>
                      <a:pt x="0" y="12"/>
                    </a:lnTo>
                    <a:lnTo>
                      <a:pt x="0" y="12"/>
                    </a:lnTo>
                    <a:lnTo>
                      <a:pt x="0" y="16"/>
                    </a:lnTo>
                    <a:lnTo>
                      <a:pt x="4" y="20"/>
                    </a:lnTo>
                    <a:lnTo>
                      <a:pt x="8" y="22"/>
                    </a:lnTo>
                    <a:lnTo>
                      <a:pt x="14" y="22"/>
                    </a:lnTo>
                    <a:lnTo>
                      <a:pt x="352" y="22"/>
                    </a:lnTo>
                    <a:lnTo>
                      <a:pt x="352" y="22"/>
                    </a:lnTo>
                    <a:lnTo>
                      <a:pt x="358" y="22"/>
                    </a:lnTo>
                    <a:lnTo>
                      <a:pt x="362" y="20"/>
                    </a:lnTo>
                    <a:lnTo>
                      <a:pt x="366" y="16"/>
                    </a:lnTo>
                    <a:lnTo>
                      <a:pt x="366" y="12"/>
                    </a:lnTo>
                    <a:lnTo>
                      <a:pt x="366" y="10"/>
                    </a:lnTo>
                    <a:lnTo>
                      <a:pt x="366" y="10"/>
                    </a:lnTo>
                    <a:lnTo>
                      <a:pt x="366" y="6"/>
                    </a:lnTo>
                    <a:lnTo>
                      <a:pt x="362" y="2"/>
                    </a:lnTo>
                    <a:lnTo>
                      <a:pt x="358" y="0"/>
                    </a:lnTo>
                    <a:lnTo>
                      <a:pt x="352" y="0"/>
                    </a:lnTo>
                    <a:lnTo>
                      <a:pt x="35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9" name="Freeform 22"/>
              <p:cNvSpPr>
                <a:spLocks noEditPoints="1"/>
              </p:cNvSpPr>
              <p:nvPr/>
            </p:nvSpPr>
            <p:spPr bwMode="auto">
              <a:xfrm>
                <a:off x="2687638" y="752475"/>
                <a:ext cx="409575" cy="206375"/>
              </a:xfrm>
              <a:custGeom>
                <a:avLst/>
                <a:gdLst>
                  <a:gd name="T0" fmla="*/ 118 w 258"/>
                  <a:gd name="T1" fmla="*/ 0 h 130"/>
                  <a:gd name="T2" fmla="*/ 112 w 258"/>
                  <a:gd name="T3" fmla="*/ 2 h 130"/>
                  <a:gd name="T4" fmla="*/ 104 w 258"/>
                  <a:gd name="T5" fmla="*/ 8 h 130"/>
                  <a:gd name="T6" fmla="*/ 104 w 258"/>
                  <a:gd name="T7" fmla="*/ 116 h 130"/>
                  <a:gd name="T8" fmla="*/ 104 w 258"/>
                  <a:gd name="T9" fmla="*/ 122 h 130"/>
                  <a:gd name="T10" fmla="*/ 112 w 258"/>
                  <a:gd name="T11" fmla="*/ 128 h 130"/>
                  <a:gd name="T12" fmla="*/ 140 w 258"/>
                  <a:gd name="T13" fmla="*/ 130 h 130"/>
                  <a:gd name="T14" fmla="*/ 146 w 258"/>
                  <a:gd name="T15" fmla="*/ 128 h 130"/>
                  <a:gd name="T16" fmla="*/ 154 w 258"/>
                  <a:gd name="T17" fmla="*/ 122 h 130"/>
                  <a:gd name="T18" fmla="*/ 154 w 258"/>
                  <a:gd name="T19" fmla="*/ 14 h 130"/>
                  <a:gd name="T20" fmla="*/ 154 w 258"/>
                  <a:gd name="T21" fmla="*/ 8 h 130"/>
                  <a:gd name="T22" fmla="*/ 146 w 258"/>
                  <a:gd name="T23" fmla="*/ 2 h 130"/>
                  <a:gd name="T24" fmla="*/ 140 w 258"/>
                  <a:gd name="T25" fmla="*/ 0 h 130"/>
                  <a:gd name="T26" fmla="*/ 14 w 258"/>
                  <a:gd name="T27" fmla="*/ 0 h 130"/>
                  <a:gd name="T28" fmla="*/ 8 w 258"/>
                  <a:gd name="T29" fmla="*/ 2 h 130"/>
                  <a:gd name="T30" fmla="*/ 2 w 258"/>
                  <a:gd name="T31" fmla="*/ 8 h 130"/>
                  <a:gd name="T32" fmla="*/ 0 w 258"/>
                  <a:gd name="T33" fmla="*/ 116 h 130"/>
                  <a:gd name="T34" fmla="*/ 2 w 258"/>
                  <a:gd name="T35" fmla="*/ 122 h 130"/>
                  <a:gd name="T36" fmla="*/ 8 w 258"/>
                  <a:gd name="T37" fmla="*/ 128 h 130"/>
                  <a:gd name="T38" fmla="*/ 38 w 258"/>
                  <a:gd name="T39" fmla="*/ 130 h 130"/>
                  <a:gd name="T40" fmla="*/ 42 w 258"/>
                  <a:gd name="T41" fmla="*/ 128 h 130"/>
                  <a:gd name="T42" fmla="*/ 50 w 258"/>
                  <a:gd name="T43" fmla="*/ 122 h 130"/>
                  <a:gd name="T44" fmla="*/ 52 w 258"/>
                  <a:gd name="T45" fmla="*/ 14 h 130"/>
                  <a:gd name="T46" fmla="*/ 50 w 258"/>
                  <a:gd name="T47" fmla="*/ 8 h 130"/>
                  <a:gd name="T48" fmla="*/ 42 w 258"/>
                  <a:gd name="T49" fmla="*/ 2 h 130"/>
                  <a:gd name="T50" fmla="*/ 38 w 258"/>
                  <a:gd name="T51" fmla="*/ 0 h 130"/>
                  <a:gd name="T52" fmla="*/ 220 w 258"/>
                  <a:gd name="T53" fmla="*/ 0 h 130"/>
                  <a:gd name="T54" fmla="*/ 216 w 258"/>
                  <a:gd name="T55" fmla="*/ 2 h 130"/>
                  <a:gd name="T56" fmla="*/ 208 w 258"/>
                  <a:gd name="T57" fmla="*/ 8 h 130"/>
                  <a:gd name="T58" fmla="*/ 206 w 258"/>
                  <a:gd name="T59" fmla="*/ 116 h 130"/>
                  <a:gd name="T60" fmla="*/ 208 w 258"/>
                  <a:gd name="T61" fmla="*/ 122 h 130"/>
                  <a:gd name="T62" fmla="*/ 216 w 258"/>
                  <a:gd name="T63" fmla="*/ 128 h 130"/>
                  <a:gd name="T64" fmla="*/ 244 w 258"/>
                  <a:gd name="T65" fmla="*/ 130 h 130"/>
                  <a:gd name="T66" fmla="*/ 250 w 258"/>
                  <a:gd name="T67" fmla="*/ 128 h 130"/>
                  <a:gd name="T68" fmla="*/ 256 w 258"/>
                  <a:gd name="T69" fmla="*/ 122 h 130"/>
                  <a:gd name="T70" fmla="*/ 258 w 258"/>
                  <a:gd name="T71" fmla="*/ 14 h 130"/>
                  <a:gd name="T72" fmla="*/ 256 w 258"/>
                  <a:gd name="T73" fmla="*/ 8 h 130"/>
                  <a:gd name="T74" fmla="*/ 250 w 258"/>
                  <a:gd name="T75" fmla="*/ 2 h 130"/>
                  <a:gd name="T76" fmla="*/ 244 w 258"/>
                  <a:gd name="T7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8" h="130">
                    <a:moveTo>
                      <a:pt x="140" y="0"/>
                    </a:moveTo>
                    <a:lnTo>
                      <a:pt x="118" y="0"/>
                    </a:lnTo>
                    <a:lnTo>
                      <a:pt x="118" y="0"/>
                    </a:lnTo>
                    <a:lnTo>
                      <a:pt x="112" y="2"/>
                    </a:lnTo>
                    <a:lnTo>
                      <a:pt x="108" y="4"/>
                    </a:lnTo>
                    <a:lnTo>
                      <a:pt x="104" y="8"/>
                    </a:lnTo>
                    <a:lnTo>
                      <a:pt x="104" y="14"/>
                    </a:lnTo>
                    <a:lnTo>
                      <a:pt x="104" y="116"/>
                    </a:lnTo>
                    <a:lnTo>
                      <a:pt x="104" y="116"/>
                    </a:lnTo>
                    <a:lnTo>
                      <a:pt x="104" y="122"/>
                    </a:lnTo>
                    <a:lnTo>
                      <a:pt x="108" y="126"/>
                    </a:lnTo>
                    <a:lnTo>
                      <a:pt x="112" y="128"/>
                    </a:lnTo>
                    <a:lnTo>
                      <a:pt x="118" y="130"/>
                    </a:lnTo>
                    <a:lnTo>
                      <a:pt x="140" y="130"/>
                    </a:lnTo>
                    <a:lnTo>
                      <a:pt x="140" y="130"/>
                    </a:lnTo>
                    <a:lnTo>
                      <a:pt x="146" y="128"/>
                    </a:lnTo>
                    <a:lnTo>
                      <a:pt x="150" y="126"/>
                    </a:lnTo>
                    <a:lnTo>
                      <a:pt x="154" y="122"/>
                    </a:lnTo>
                    <a:lnTo>
                      <a:pt x="154" y="116"/>
                    </a:lnTo>
                    <a:lnTo>
                      <a:pt x="154" y="14"/>
                    </a:lnTo>
                    <a:lnTo>
                      <a:pt x="154" y="14"/>
                    </a:lnTo>
                    <a:lnTo>
                      <a:pt x="154" y="8"/>
                    </a:lnTo>
                    <a:lnTo>
                      <a:pt x="150" y="4"/>
                    </a:lnTo>
                    <a:lnTo>
                      <a:pt x="146" y="2"/>
                    </a:lnTo>
                    <a:lnTo>
                      <a:pt x="140" y="0"/>
                    </a:lnTo>
                    <a:lnTo>
                      <a:pt x="140" y="0"/>
                    </a:lnTo>
                    <a:close/>
                    <a:moveTo>
                      <a:pt x="38" y="0"/>
                    </a:moveTo>
                    <a:lnTo>
                      <a:pt x="14" y="0"/>
                    </a:lnTo>
                    <a:lnTo>
                      <a:pt x="14" y="0"/>
                    </a:lnTo>
                    <a:lnTo>
                      <a:pt x="8" y="2"/>
                    </a:lnTo>
                    <a:lnTo>
                      <a:pt x="4" y="4"/>
                    </a:lnTo>
                    <a:lnTo>
                      <a:pt x="2" y="8"/>
                    </a:lnTo>
                    <a:lnTo>
                      <a:pt x="0" y="14"/>
                    </a:lnTo>
                    <a:lnTo>
                      <a:pt x="0" y="116"/>
                    </a:lnTo>
                    <a:lnTo>
                      <a:pt x="0" y="116"/>
                    </a:lnTo>
                    <a:lnTo>
                      <a:pt x="2" y="122"/>
                    </a:lnTo>
                    <a:lnTo>
                      <a:pt x="4" y="126"/>
                    </a:lnTo>
                    <a:lnTo>
                      <a:pt x="8" y="128"/>
                    </a:lnTo>
                    <a:lnTo>
                      <a:pt x="14" y="130"/>
                    </a:lnTo>
                    <a:lnTo>
                      <a:pt x="38" y="130"/>
                    </a:lnTo>
                    <a:lnTo>
                      <a:pt x="38" y="130"/>
                    </a:lnTo>
                    <a:lnTo>
                      <a:pt x="42" y="128"/>
                    </a:lnTo>
                    <a:lnTo>
                      <a:pt x="48" y="126"/>
                    </a:lnTo>
                    <a:lnTo>
                      <a:pt x="50" y="122"/>
                    </a:lnTo>
                    <a:lnTo>
                      <a:pt x="52" y="116"/>
                    </a:lnTo>
                    <a:lnTo>
                      <a:pt x="52" y="14"/>
                    </a:lnTo>
                    <a:lnTo>
                      <a:pt x="52" y="14"/>
                    </a:lnTo>
                    <a:lnTo>
                      <a:pt x="50" y="8"/>
                    </a:lnTo>
                    <a:lnTo>
                      <a:pt x="48" y="4"/>
                    </a:lnTo>
                    <a:lnTo>
                      <a:pt x="42" y="2"/>
                    </a:lnTo>
                    <a:lnTo>
                      <a:pt x="38" y="0"/>
                    </a:lnTo>
                    <a:lnTo>
                      <a:pt x="38" y="0"/>
                    </a:lnTo>
                    <a:close/>
                    <a:moveTo>
                      <a:pt x="244" y="0"/>
                    </a:moveTo>
                    <a:lnTo>
                      <a:pt x="220" y="0"/>
                    </a:lnTo>
                    <a:lnTo>
                      <a:pt x="220" y="0"/>
                    </a:lnTo>
                    <a:lnTo>
                      <a:pt x="216" y="2"/>
                    </a:lnTo>
                    <a:lnTo>
                      <a:pt x="210" y="4"/>
                    </a:lnTo>
                    <a:lnTo>
                      <a:pt x="208" y="8"/>
                    </a:lnTo>
                    <a:lnTo>
                      <a:pt x="206" y="14"/>
                    </a:lnTo>
                    <a:lnTo>
                      <a:pt x="206" y="116"/>
                    </a:lnTo>
                    <a:lnTo>
                      <a:pt x="206" y="116"/>
                    </a:lnTo>
                    <a:lnTo>
                      <a:pt x="208" y="122"/>
                    </a:lnTo>
                    <a:lnTo>
                      <a:pt x="210" y="126"/>
                    </a:lnTo>
                    <a:lnTo>
                      <a:pt x="216" y="128"/>
                    </a:lnTo>
                    <a:lnTo>
                      <a:pt x="220" y="130"/>
                    </a:lnTo>
                    <a:lnTo>
                      <a:pt x="244" y="130"/>
                    </a:lnTo>
                    <a:lnTo>
                      <a:pt x="244" y="130"/>
                    </a:lnTo>
                    <a:lnTo>
                      <a:pt x="250" y="128"/>
                    </a:lnTo>
                    <a:lnTo>
                      <a:pt x="254" y="126"/>
                    </a:lnTo>
                    <a:lnTo>
                      <a:pt x="256" y="122"/>
                    </a:lnTo>
                    <a:lnTo>
                      <a:pt x="258" y="116"/>
                    </a:lnTo>
                    <a:lnTo>
                      <a:pt x="258" y="14"/>
                    </a:lnTo>
                    <a:lnTo>
                      <a:pt x="258" y="14"/>
                    </a:lnTo>
                    <a:lnTo>
                      <a:pt x="256" y="8"/>
                    </a:lnTo>
                    <a:lnTo>
                      <a:pt x="254" y="4"/>
                    </a:lnTo>
                    <a:lnTo>
                      <a:pt x="250" y="2"/>
                    </a:lnTo>
                    <a:lnTo>
                      <a:pt x="244" y="0"/>
                    </a:lnTo>
                    <a:lnTo>
                      <a:pt x="24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0" name="Freeform 23"/>
              <p:cNvSpPr>
                <a:spLocks/>
              </p:cNvSpPr>
              <p:nvPr/>
            </p:nvSpPr>
            <p:spPr bwMode="auto">
              <a:xfrm>
                <a:off x="2601913" y="584200"/>
                <a:ext cx="581025" cy="136525"/>
              </a:xfrm>
              <a:custGeom>
                <a:avLst/>
                <a:gdLst>
                  <a:gd name="T0" fmla="*/ 358 w 366"/>
                  <a:gd name="T1" fmla="*/ 66 h 86"/>
                  <a:gd name="T2" fmla="*/ 186 w 366"/>
                  <a:gd name="T3" fmla="*/ 0 h 86"/>
                  <a:gd name="T4" fmla="*/ 186 w 366"/>
                  <a:gd name="T5" fmla="*/ 0 h 86"/>
                  <a:gd name="T6" fmla="*/ 180 w 366"/>
                  <a:gd name="T7" fmla="*/ 0 h 86"/>
                  <a:gd name="T8" fmla="*/ 8 w 366"/>
                  <a:gd name="T9" fmla="*/ 66 h 86"/>
                  <a:gd name="T10" fmla="*/ 8 w 366"/>
                  <a:gd name="T11" fmla="*/ 66 h 86"/>
                  <a:gd name="T12" fmla="*/ 4 w 366"/>
                  <a:gd name="T13" fmla="*/ 68 h 86"/>
                  <a:gd name="T14" fmla="*/ 2 w 366"/>
                  <a:gd name="T15" fmla="*/ 70 h 86"/>
                  <a:gd name="T16" fmla="*/ 0 w 366"/>
                  <a:gd name="T17" fmla="*/ 74 h 86"/>
                  <a:gd name="T18" fmla="*/ 0 w 366"/>
                  <a:gd name="T19" fmla="*/ 78 h 86"/>
                  <a:gd name="T20" fmla="*/ 0 w 366"/>
                  <a:gd name="T21" fmla="*/ 78 h 86"/>
                  <a:gd name="T22" fmla="*/ 2 w 366"/>
                  <a:gd name="T23" fmla="*/ 80 h 86"/>
                  <a:gd name="T24" fmla="*/ 4 w 366"/>
                  <a:gd name="T25" fmla="*/ 82 h 86"/>
                  <a:gd name="T26" fmla="*/ 6 w 366"/>
                  <a:gd name="T27" fmla="*/ 84 h 86"/>
                  <a:gd name="T28" fmla="*/ 10 w 366"/>
                  <a:gd name="T29" fmla="*/ 86 h 86"/>
                  <a:gd name="T30" fmla="*/ 356 w 366"/>
                  <a:gd name="T31" fmla="*/ 86 h 86"/>
                  <a:gd name="T32" fmla="*/ 356 w 366"/>
                  <a:gd name="T33" fmla="*/ 86 h 86"/>
                  <a:gd name="T34" fmla="*/ 360 w 366"/>
                  <a:gd name="T35" fmla="*/ 84 h 86"/>
                  <a:gd name="T36" fmla="*/ 362 w 366"/>
                  <a:gd name="T37" fmla="*/ 82 h 86"/>
                  <a:gd name="T38" fmla="*/ 364 w 366"/>
                  <a:gd name="T39" fmla="*/ 80 h 86"/>
                  <a:gd name="T40" fmla="*/ 366 w 366"/>
                  <a:gd name="T41" fmla="*/ 78 h 86"/>
                  <a:gd name="T42" fmla="*/ 366 w 366"/>
                  <a:gd name="T43" fmla="*/ 78 h 86"/>
                  <a:gd name="T44" fmla="*/ 366 w 366"/>
                  <a:gd name="T45" fmla="*/ 74 h 86"/>
                  <a:gd name="T46" fmla="*/ 364 w 366"/>
                  <a:gd name="T47" fmla="*/ 70 h 86"/>
                  <a:gd name="T48" fmla="*/ 362 w 366"/>
                  <a:gd name="T49" fmla="*/ 68 h 86"/>
                  <a:gd name="T50" fmla="*/ 358 w 366"/>
                  <a:gd name="T51" fmla="*/ 66 h 86"/>
                  <a:gd name="T52" fmla="*/ 358 w 366"/>
                  <a:gd name="T53"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6" h="86">
                    <a:moveTo>
                      <a:pt x="358" y="66"/>
                    </a:moveTo>
                    <a:lnTo>
                      <a:pt x="186" y="0"/>
                    </a:lnTo>
                    <a:lnTo>
                      <a:pt x="186" y="0"/>
                    </a:lnTo>
                    <a:lnTo>
                      <a:pt x="180" y="0"/>
                    </a:lnTo>
                    <a:lnTo>
                      <a:pt x="8" y="66"/>
                    </a:lnTo>
                    <a:lnTo>
                      <a:pt x="8" y="66"/>
                    </a:lnTo>
                    <a:lnTo>
                      <a:pt x="4" y="68"/>
                    </a:lnTo>
                    <a:lnTo>
                      <a:pt x="2" y="70"/>
                    </a:lnTo>
                    <a:lnTo>
                      <a:pt x="0" y="74"/>
                    </a:lnTo>
                    <a:lnTo>
                      <a:pt x="0" y="78"/>
                    </a:lnTo>
                    <a:lnTo>
                      <a:pt x="0" y="78"/>
                    </a:lnTo>
                    <a:lnTo>
                      <a:pt x="2" y="80"/>
                    </a:lnTo>
                    <a:lnTo>
                      <a:pt x="4" y="82"/>
                    </a:lnTo>
                    <a:lnTo>
                      <a:pt x="6" y="84"/>
                    </a:lnTo>
                    <a:lnTo>
                      <a:pt x="10" y="86"/>
                    </a:lnTo>
                    <a:lnTo>
                      <a:pt x="356" y="86"/>
                    </a:lnTo>
                    <a:lnTo>
                      <a:pt x="356" y="86"/>
                    </a:lnTo>
                    <a:lnTo>
                      <a:pt x="360" y="84"/>
                    </a:lnTo>
                    <a:lnTo>
                      <a:pt x="362" y="82"/>
                    </a:lnTo>
                    <a:lnTo>
                      <a:pt x="364" y="80"/>
                    </a:lnTo>
                    <a:lnTo>
                      <a:pt x="366" y="78"/>
                    </a:lnTo>
                    <a:lnTo>
                      <a:pt x="366" y="78"/>
                    </a:lnTo>
                    <a:lnTo>
                      <a:pt x="366" y="74"/>
                    </a:lnTo>
                    <a:lnTo>
                      <a:pt x="364" y="70"/>
                    </a:lnTo>
                    <a:lnTo>
                      <a:pt x="362" y="68"/>
                    </a:lnTo>
                    <a:lnTo>
                      <a:pt x="358" y="66"/>
                    </a:lnTo>
                    <a:lnTo>
                      <a:pt x="358" y="6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1" name="Freeform 84"/>
              <p:cNvSpPr>
                <a:spLocks/>
              </p:cNvSpPr>
              <p:nvPr/>
            </p:nvSpPr>
            <p:spPr bwMode="auto">
              <a:xfrm>
                <a:off x="2630488" y="987425"/>
                <a:ext cx="523875" cy="38100"/>
              </a:xfrm>
              <a:custGeom>
                <a:avLst/>
                <a:gdLst>
                  <a:gd name="T0" fmla="*/ 330 w 330"/>
                  <a:gd name="T1" fmla="*/ 12 h 24"/>
                  <a:gd name="T2" fmla="*/ 330 w 330"/>
                  <a:gd name="T3" fmla="*/ 12 h 24"/>
                  <a:gd name="T4" fmla="*/ 330 w 330"/>
                  <a:gd name="T5" fmla="*/ 12 h 24"/>
                  <a:gd name="T6" fmla="*/ 330 w 330"/>
                  <a:gd name="T7" fmla="*/ 18 h 24"/>
                  <a:gd name="T8" fmla="*/ 326 w 330"/>
                  <a:gd name="T9" fmla="*/ 20 h 24"/>
                  <a:gd name="T10" fmla="*/ 322 w 330"/>
                  <a:gd name="T11" fmla="*/ 24 h 24"/>
                  <a:gd name="T12" fmla="*/ 316 w 330"/>
                  <a:gd name="T13" fmla="*/ 24 h 24"/>
                  <a:gd name="T14" fmla="*/ 14 w 330"/>
                  <a:gd name="T15" fmla="*/ 24 h 24"/>
                  <a:gd name="T16" fmla="*/ 14 w 330"/>
                  <a:gd name="T17" fmla="*/ 24 h 24"/>
                  <a:gd name="T18" fmla="*/ 8 w 330"/>
                  <a:gd name="T19" fmla="*/ 24 h 24"/>
                  <a:gd name="T20" fmla="*/ 4 w 330"/>
                  <a:gd name="T21" fmla="*/ 20 h 24"/>
                  <a:gd name="T22" fmla="*/ 0 w 330"/>
                  <a:gd name="T23" fmla="*/ 18 h 24"/>
                  <a:gd name="T24" fmla="*/ 0 w 330"/>
                  <a:gd name="T25" fmla="*/ 12 h 24"/>
                  <a:gd name="T26" fmla="*/ 0 w 330"/>
                  <a:gd name="T27" fmla="*/ 12 h 24"/>
                  <a:gd name="T28" fmla="*/ 0 w 330"/>
                  <a:gd name="T29" fmla="*/ 12 h 24"/>
                  <a:gd name="T30" fmla="*/ 0 w 330"/>
                  <a:gd name="T31" fmla="*/ 8 h 24"/>
                  <a:gd name="T32" fmla="*/ 4 w 330"/>
                  <a:gd name="T33" fmla="*/ 4 h 24"/>
                  <a:gd name="T34" fmla="*/ 8 w 330"/>
                  <a:gd name="T35" fmla="*/ 2 h 24"/>
                  <a:gd name="T36" fmla="*/ 14 w 330"/>
                  <a:gd name="T37" fmla="*/ 0 h 24"/>
                  <a:gd name="T38" fmla="*/ 316 w 330"/>
                  <a:gd name="T39" fmla="*/ 0 h 24"/>
                  <a:gd name="T40" fmla="*/ 316 w 330"/>
                  <a:gd name="T41" fmla="*/ 0 h 24"/>
                  <a:gd name="T42" fmla="*/ 322 w 330"/>
                  <a:gd name="T43" fmla="*/ 2 h 24"/>
                  <a:gd name="T44" fmla="*/ 326 w 330"/>
                  <a:gd name="T45" fmla="*/ 4 h 24"/>
                  <a:gd name="T46" fmla="*/ 330 w 330"/>
                  <a:gd name="T47" fmla="*/ 8 h 24"/>
                  <a:gd name="T48" fmla="*/ 330 w 330"/>
                  <a:gd name="T49" fmla="*/ 12 h 24"/>
                  <a:gd name="T50" fmla="*/ 330 w 330"/>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24">
                    <a:moveTo>
                      <a:pt x="330" y="12"/>
                    </a:moveTo>
                    <a:lnTo>
                      <a:pt x="330" y="12"/>
                    </a:lnTo>
                    <a:lnTo>
                      <a:pt x="330" y="12"/>
                    </a:lnTo>
                    <a:lnTo>
                      <a:pt x="330" y="18"/>
                    </a:lnTo>
                    <a:lnTo>
                      <a:pt x="326" y="20"/>
                    </a:lnTo>
                    <a:lnTo>
                      <a:pt x="322" y="24"/>
                    </a:lnTo>
                    <a:lnTo>
                      <a:pt x="316" y="24"/>
                    </a:lnTo>
                    <a:lnTo>
                      <a:pt x="14" y="24"/>
                    </a:lnTo>
                    <a:lnTo>
                      <a:pt x="14" y="24"/>
                    </a:lnTo>
                    <a:lnTo>
                      <a:pt x="8" y="24"/>
                    </a:lnTo>
                    <a:lnTo>
                      <a:pt x="4" y="20"/>
                    </a:lnTo>
                    <a:lnTo>
                      <a:pt x="0" y="18"/>
                    </a:lnTo>
                    <a:lnTo>
                      <a:pt x="0" y="12"/>
                    </a:lnTo>
                    <a:lnTo>
                      <a:pt x="0" y="12"/>
                    </a:lnTo>
                    <a:lnTo>
                      <a:pt x="0" y="12"/>
                    </a:lnTo>
                    <a:lnTo>
                      <a:pt x="0" y="8"/>
                    </a:lnTo>
                    <a:lnTo>
                      <a:pt x="4" y="4"/>
                    </a:lnTo>
                    <a:lnTo>
                      <a:pt x="8" y="2"/>
                    </a:lnTo>
                    <a:lnTo>
                      <a:pt x="14" y="0"/>
                    </a:lnTo>
                    <a:lnTo>
                      <a:pt x="316" y="0"/>
                    </a:lnTo>
                    <a:lnTo>
                      <a:pt x="316" y="0"/>
                    </a:lnTo>
                    <a:lnTo>
                      <a:pt x="322" y="2"/>
                    </a:lnTo>
                    <a:lnTo>
                      <a:pt x="326" y="4"/>
                    </a:lnTo>
                    <a:lnTo>
                      <a:pt x="330" y="8"/>
                    </a:lnTo>
                    <a:lnTo>
                      <a:pt x="330" y="12"/>
                    </a:lnTo>
                    <a:lnTo>
                      <a:pt x="330" y="1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sp>
        <p:nvSpPr>
          <p:cNvPr id="32" name="矩形 31"/>
          <p:cNvSpPr/>
          <p:nvPr/>
        </p:nvSpPr>
        <p:spPr>
          <a:xfrm>
            <a:off x="4729496" y="1438364"/>
            <a:ext cx="7077424" cy="1292647"/>
          </a:xfrm>
          <a:prstGeom prst="rect">
            <a:avLst/>
          </a:prstGeom>
        </p:spPr>
        <p:txBody>
          <a:bodyPr wrap="square" lIns="91428" tIns="45713" rIns="91428" bIns="45713">
            <a:spAutoFit/>
          </a:bodyPr>
          <a:lstStyle/>
          <a:p>
            <a:pPr>
              <a:lnSpc>
                <a:spcPct val="130000"/>
              </a:lnSpc>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此处添加标题</a:t>
            </a:r>
            <a:endParaRPr lang="en-US" altLang="zh-CN"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a:p>
            <a:pPr>
              <a:lnSpc>
                <a:spcPct val="130000"/>
              </a:lnSpc>
            </a:pPr>
            <a:r>
              <a:rPr lang="zh-CN" altLang="en-US" sz="1400" dirty="0">
                <a:solidFill>
                  <a:srgbClr val="292929"/>
                </a:solidFill>
                <a:latin typeface="Century Gothic" panose="020B0502020202020204" pitchFamily="34" charset="0"/>
                <a:ea typeface="思源黑体 CN Normal" panose="020B0400000000000000" pitchFamily="34" charset="-122"/>
                <a:sym typeface="Century Gothic" panose="020B0502020202020204" pitchFamily="34" charset="0"/>
              </a:rPr>
              <a:t>您的内容打在这里，或者通过复制您的文本后，在此框中选择粘贴，并选择只保留文字。您的内容打在这里。您的内容打在这里，或者通过复制您的文本后，在此框中选择粘贴，并选择只保留文字。</a:t>
            </a:r>
          </a:p>
        </p:txBody>
      </p:sp>
      <p:grpSp>
        <p:nvGrpSpPr>
          <p:cNvPr id="33" name="组合 32"/>
          <p:cNvGrpSpPr/>
          <p:nvPr/>
        </p:nvGrpSpPr>
        <p:grpSpPr>
          <a:xfrm>
            <a:off x="6183047" y="4859892"/>
            <a:ext cx="2123535" cy="1339855"/>
            <a:chOff x="6529453" y="2270537"/>
            <a:chExt cx="2123535" cy="1339855"/>
          </a:xfrm>
        </p:grpSpPr>
        <p:sp>
          <p:nvSpPr>
            <p:cNvPr id="34" name="TextBox 28"/>
            <p:cNvSpPr txBox="1"/>
            <p:nvPr/>
          </p:nvSpPr>
          <p:spPr>
            <a:xfrm>
              <a:off x="6529454" y="2270537"/>
              <a:ext cx="1608133" cy="423257"/>
            </a:xfrm>
            <a:prstGeom prst="rect">
              <a:avLst/>
            </a:prstGeom>
            <a:noFill/>
          </p:spPr>
          <p:txBody>
            <a:bodyPr wrap="none" rtlCol="0">
              <a:spAutoFit/>
            </a:bodyPr>
            <a:lstStyle/>
            <a:p>
              <a:pPr>
                <a:lnSpc>
                  <a:spcPct val="130000"/>
                </a:lnSpc>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相关标题文字</a:t>
              </a:r>
              <a:endParaRPr lang="en-GB"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5" name="Rectangle 29"/>
            <p:cNvSpPr/>
            <p:nvPr/>
          </p:nvSpPr>
          <p:spPr>
            <a:xfrm>
              <a:off x="6529453" y="2637818"/>
              <a:ext cx="2123535" cy="972574"/>
            </a:xfrm>
            <a:prstGeom prst="rect">
              <a:avLst/>
            </a:prstGeom>
          </p:spPr>
          <p:txBody>
            <a:bodyPr wrap="square">
              <a:spAutoFit/>
            </a:bodyPr>
            <a:lstStyle/>
            <a:p>
              <a:pPr>
                <a:lnSpc>
                  <a:spcPct val="130000"/>
                </a:lnSpc>
              </a:pPr>
              <a:r>
                <a:rPr lang="zh-CN" altLang="en-US"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endParaRPr lang="en-GB"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6" name="组合 35"/>
          <p:cNvGrpSpPr/>
          <p:nvPr/>
        </p:nvGrpSpPr>
        <p:grpSpPr>
          <a:xfrm>
            <a:off x="9673528" y="3050845"/>
            <a:ext cx="2123535" cy="1339855"/>
            <a:chOff x="6529453" y="2270537"/>
            <a:chExt cx="2123535" cy="1339855"/>
          </a:xfrm>
        </p:grpSpPr>
        <p:sp>
          <p:nvSpPr>
            <p:cNvPr id="37" name="TextBox 28"/>
            <p:cNvSpPr txBox="1"/>
            <p:nvPr/>
          </p:nvSpPr>
          <p:spPr>
            <a:xfrm>
              <a:off x="6529454" y="2270537"/>
              <a:ext cx="1608133" cy="423257"/>
            </a:xfrm>
            <a:prstGeom prst="rect">
              <a:avLst/>
            </a:prstGeom>
            <a:noFill/>
          </p:spPr>
          <p:txBody>
            <a:bodyPr wrap="none" rtlCol="0">
              <a:spAutoFit/>
            </a:bodyPr>
            <a:lstStyle/>
            <a:p>
              <a:pPr>
                <a:lnSpc>
                  <a:spcPct val="130000"/>
                </a:lnSpc>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相关标题文字</a:t>
              </a:r>
              <a:endParaRPr lang="en-GB"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8" name="Rectangle 29"/>
            <p:cNvSpPr/>
            <p:nvPr/>
          </p:nvSpPr>
          <p:spPr>
            <a:xfrm>
              <a:off x="6529453" y="2637818"/>
              <a:ext cx="2123535" cy="972574"/>
            </a:xfrm>
            <a:prstGeom prst="rect">
              <a:avLst/>
            </a:prstGeom>
          </p:spPr>
          <p:txBody>
            <a:bodyPr wrap="square">
              <a:spAutoFit/>
            </a:bodyPr>
            <a:lstStyle/>
            <a:p>
              <a:pPr>
                <a:lnSpc>
                  <a:spcPct val="130000"/>
                </a:lnSpc>
              </a:pPr>
              <a:r>
                <a:rPr lang="zh-CN" altLang="en-US"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endParaRPr lang="en-GB"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9" name="组合 38"/>
          <p:cNvGrpSpPr/>
          <p:nvPr/>
        </p:nvGrpSpPr>
        <p:grpSpPr>
          <a:xfrm>
            <a:off x="6191863" y="3105177"/>
            <a:ext cx="2123535" cy="1339855"/>
            <a:chOff x="6529453" y="2270537"/>
            <a:chExt cx="2123535" cy="1339855"/>
          </a:xfrm>
        </p:grpSpPr>
        <p:sp>
          <p:nvSpPr>
            <p:cNvPr id="40" name="TextBox 28"/>
            <p:cNvSpPr txBox="1"/>
            <p:nvPr/>
          </p:nvSpPr>
          <p:spPr>
            <a:xfrm>
              <a:off x="6529454" y="2270537"/>
              <a:ext cx="1608133" cy="423257"/>
            </a:xfrm>
            <a:prstGeom prst="rect">
              <a:avLst/>
            </a:prstGeom>
            <a:noFill/>
          </p:spPr>
          <p:txBody>
            <a:bodyPr wrap="none" rtlCol="0">
              <a:spAutoFit/>
            </a:bodyPr>
            <a:lstStyle/>
            <a:p>
              <a:pPr>
                <a:lnSpc>
                  <a:spcPct val="130000"/>
                </a:lnSpc>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相关标题文字</a:t>
              </a:r>
              <a:endParaRPr lang="en-GB"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1" name="Rectangle 29"/>
            <p:cNvSpPr/>
            <p:nvPr/>
          </p:nvSpPr>
          <p:spPr>
            <a:xfrm>
              <a:off x="6529453" y="2637818"/>
              <a:ext cx="2123535" cy="972574"/>
            </a:xfrm>
            <a:prstGeom prst="rect">
              <a:avLst/>
            </a:prstGeom>
          </p:spPr>
          <p:txBody>
            <a:bodyPr wrap="square">
              <a:spAutoFit/>
            </a:bodyPr>
            <a:lstStyle/>
            <a:p>
              <a:pPr>
                <a:lnSpc>
                  <a:spcPct val="130000"/>
                </a:lnSpc>
              </a:pPr>
              <a:r>
                <a:rPr lang="zh-CN" altLang="en-US"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endParaRPr lang="en-GB"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42" name="组合 41"/>
          <p:cNvGrpSpPr/>
          <p:nvPr/>
        </p:nvGrpSpPr>
        <p:grpSpPr>
          <a:xfrm>
            <a:off x="9708096" y="4868422"/>
            <a:ext cx="2123535" cy="1339855"/>
            <a:chOff x="6529453" y="2270537"/>
            <a:chExt cx="2123535" cy="1339855"/>
          </a:xfrm>
        </p:grpSpPr>
        <p:sp>
          <p:nvSpPr>
            <p:cNvPr id="43" name="TextBox 28"/>
            <p:cNvSpPr txBox="1"/>
            <p:nvPr/>
          </p:nvSpPr>
          <p:spPr>
            <a:xfrm>
              <a:off x="6529454" y="2270537"/>
              <a:ext cx="1608133" cy="423257"/>
            </a:xfrm>
            <a:prstGeom prst="rect">
              <a:avLst/>
            </a:prstGeom>
            <a:noFill/>
          </p:spPr>
          <p:txBody>
            <a:bodyPr wrap="none" rtlCol="0">
              <a:spAutoFit/>
            </a:bodyPr>
            <a:lstStyle/>
            <a:p>
              <a:pPr>
                <a:lnSpc>
                  <a:spcPct val="130000"/>
                </a:lnSpc>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相关标题文字</a:t>
              </a:r>
              <a:endParaRPr lang="en-GB"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4" name="Rectangle 29"/>
            <p:cNvSpPr/>
            <p:nvPr/>
          </p:nvSpPr>
          <p:spPr>
            <a:xfrm>
              <a:off x="6529453" y="2637818"/>
              <a:ext cx="2123535" cy="972574"/>
            </a:xfrm>
            <a:prstGeom prst="rect">
              <a:avLst/>
            </a:prstGeom>
          </p:spPr>
          <p:txBody>
            <a:bodyPr wrap="square">
              <a:spAutoFit/>
            </a:bodyPr>
            <a:lstStyle/>
            <a:p>
              <a:pPr>
                <a:lnSpc>
                  <a:spcPct val="130000"/>
                </a:lnSpc>
              </a:pPr>
              <a:r>
                <a:rPr lang="zh-CN" altLang="en-US"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endParaRPr lang="en-GB"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45" name="矩形 44"/>
          <p:cNvSpPr/>
          <p:nvPr/>
        </p:nvSpPr>
        <p:spPr>
          <a:xfrm>
            <a:off x="4897595" y="468148"/>
            <a:ext cx="239681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工作完成情况</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793" y="267913"/>
            <a:ext cx="951353" cy="1192996"/>
          </a:xfrm>
          <a:prstGeom prst="rect">
            <a:avLst/>
          </a:prstGeom>
        </p:spPr>
      </p:pic>
    </p:spTree>
    <p:extLst>
      <p:ext uri="{BB962C8B-B14F-4D97-AF65-F5344CB8AC3E}">
        <p14:creationId xmlns:p14="http://schemas.microsoft.com/office/powerpoint/2010/main" val="3684294913"/>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2" fill="hold" grpId="0" nodeType="afterEffect" p14:presetBounceEnd="46000">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14:bounceEnd="46000">
                                          <p:cBhvr additive="base">
                                            <p:cTn id="13" dur="1000" fill="hold"/>
                                            <p:tgtEl>
                                              <p:spTgt spid="32"/>
                                            </p:tgtEl>
                                            <p:attrNameLst>
                                              <p:attrName>ppt_x</p:attrName>
                                            </p:attrNameLst>
                                          </p:cBhvr>
                                          <p:tavLst>
                                            <p:tav tm="0">
                                              <p:val>
                                                <p:strVal val="1+#ppt_w/2"/>
                                              </p:val>
                                            </p:tav>
                                            <p:tav tm="100000">
                                              <p:val>
                                                <p:strVal val="#ppt_x"/>
                                              </p:val>
                                            </p:tav>
                                          </p:tavLst>
                                        </p:anim>
                                        <p:anim calcmode="lin" valueType="num" p14:bounceEnd="46000">
                                          <p:cBhvr additive="base">
                                            <p:cTn id="14" dur="1000" fill="hold"/>
                                            <p:tgtEl>
                                              <p:spTgt spid="3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49" presetClass="entr" presetSubtype="0" decel="10000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 calcmode="lin" valueType="num">
                                          <p:cBhvr>
                                            <p:cTn id="20" dur="500" fill="hold"/>
                                            <p:tgtEl>
                                              <p:spTgt spid="25"/>
                                            </p:tgtEl>
                                            <p:attrNameLst>
                                              <p:attrName>style.rotation</p:attrName>
                                            </p:attrNameLst>
                                          </p:cBhvr>
                                          <p:tavLst>
                                            <p:tav tm="0">
                                              <p:val>
                                                <p:fltVal val="360"/>
                                              </p:val>
                                            </p:tav>
                                            <p:tav tm="100000">
                                              <p:val>
                                                <p:fltVal val="0"/>
                                              </p:val>
                                            </p:tav>
                                          </p:tavLst>
                                        </p:anim>
                                        <p:animEffect transition="in" filter="fade">
                                          <p:cBhvr>
                                            <p:cTn id="21" dur="500"/>
                                            <p:tgtEl>
                                              <p:spTgt spid="25"/>
                                            </p:tgtEl>
                                          </p:cBhvr>
                                        </p:animEffect>
                                      </p:childTnLst>
                                    </p:cTn>
                                  </p:par>
                                  <p:par>
                                    <p:cTn id="22" presetID="1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p:tgtEl>
                                              <p:spTgt spid="39"/>
                                            </p:tgtEl>
                                            <p:attrNameLst>
                                              <p:attrName>ppt_y</p:attrName>
                                            </p:attrNameLst>
                                          </p:cBhvr>
                                          <p:tavLst>
                                            <p:tav tm="0">
                                              <p:val>
                                                <p:strVal val="#ppt_y+#ppt_h*1.125000"/>
                                              </p:val>
                                            </p:tav>
                                            <p:tav tm="100000">
                                              <p:val>
                                                <p:strVal val="#ppt_y"/>
                                              </p:val>
                                            </p:tav>
                                          </p:tavLst>
                                        </p:anim>
                                        <p:animEffect transition="in" filter="wipe(up)">
                                          <p:cBhvr>
                                            <p:cTn id="25" dur="500"/>
                                            <p:tgtEl>
                                              <p:spTgt spid="39"/>
                                            </p:tgtEl>
                                          </p:cBhvr>
                                        </p:animEffect>
                                      </p:childTnLst>
                                    </p:cTn>
                                  </p:par>
                                </p:childTnLst>
                              </p:cTn>
                            </p:par>
                            <p:par>
                              <p:cTn id="26" fill="hold">
                                <p:stCondLst>
                                  <p:cond delay="2000"/>
                                </p:stCondLst>
                                <p:childTnLst>
                                  <p:par>
                                    <p:cTn id="27" presetID="49" presetClass="entr" presetSubtype="0" decel="10000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 calcmode="lin" valueType="num">
                                          <p:cBhvr>
                                            <p:cTn id="31" dur="500" fill="hold"/>
                                            <p:tgtEl>
                                              <p:spTgt spid="8"/>
                                            </p:tgtEl>
                                            <p:attrNameLst>
                                              <p:attrName>style.rotation</p:attrName>
                                            </p:attrNameLst>
                                          </p:cBhvr>
                                          <p:tavLst>
                                            <p:tav tm="0">
                                              <p:val>
                                                <p:fltVal val="360"/>
                                              </p:val>
                                            </p:tav>
                                            <p:tav tm="100000">
                                              <p:val>
                                                <p:fltVal val="0"/>
                                              </p:val>
                                            </p:tav>
                                          </p:tavLst>
                                        </p:anim>
                                        <p:animEffect transition="in" filter="fade">
                                          <p:cBhvr>
                                            <p:cTn id="32" dur="500"/>
                                            <p:tgtEl>
                                              <p:spTgt spid="8"/>
                                            </p:tgtEl>
                                          </p:cBhvr>
                                        </p:animEffect>
                                      </p:childTnLst>
                                    </p:cTn>
                                  </p:par>
                                  <p:par>
                                    <p:cTn id="33" presetID="12" presetClass="entr" presetSubtype="4"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p:tgtEl>
                                              <p:spTgt spid="36"/>
                                            </p:tgtEl>
                                            <p:attrNameLst>
                                              <p:attrName>ppt_y</p:attrName>
                                            </p:attrNameLst>
                                          </p:cBhvr>
                                          <p:tavLst>
                                            <p:tav tm="0">
                                              <p:val>
                                                <p:strVal val="#ppt_y+#ppt_h*1.125000"/>
                                              </p:val>
                                            </p:tav>
                                            <p:tav tm="100000">
                                              <p:val>
                                                <p:strVal val="#ppt_y"/>
                                              </p:val>
                                            </p:tav>
                                          </p:tavLst>
                                        </p:anim>
                                        <p:animEffect transition="in" filter="wipe(up)">
                                          <p:cBhvr>
                                            <p:cTn id="36" dur="500"/>
                                            <p:tgtEl>
                                              <p:spTgt spid="36"/>
                                            </p:tgtEl>
                                          </p:cBhvr>
                                        </p:animEffect>
                                      </p:childTnLst>
                                    </p:cTn>
                                  </p:par>
                                </p:childTnLst>
                              </p:cTn>
                            </p:par>
                            <p:par>
                              <p:cTn id="37" fill="hold">
                                <p:stCondLst>
                                  <p:cond delay="2500"/>
                                </p:stCondLst>
                                <p:childTnLst>
                                  <p:par>
                                    <p:cTn id="38" presetID="49" presetClass="entr" presetSubtype="0" decel="10000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 calcmode="lin" valueType="num">
                                          <p:cBhvr>
                                            <p:cTn id="42" dur="500" fill="hold"/>
                                            <p:tgtEl>
                                              <p:spTgt spid="13"/>
                                            </p:tgtEl>
                                            <p:attrNameLst>
                                              <p:attrName>style.rotation</p:attrName>
                                            </p:attrNameLst>
                                          </p:cBhvr>
                                          <p:tavLst>
                                            <p:tav tm="0">
                                              <p:val>
                                                <p:fltVal val="360"/>
                                              </p:val>
                                            </p:tav>
                                            <p:tav tm="100000">
                                              <p:val>
                                                <p:fltVal val="0"/>
                                              </p:val>
                                            </p:tav>
                                          </p:tavLst>
                                        </p:anim>
                                        <p:animEffect transition="in" filter="fade">
                                          <p:cBhvr>
                                            <p:cTn id="43" dur="500"/>
                                            <p:tgtEl>
                                              <p:spTgt spid="13"/>
                                            </p:tgtEl>
                                          </p:cBhvr>
                                        </p:animEffect>
                                      </p:childTnLst>
                                    </p:cTn>
                                  </p:par>
                                  <p:par>
                                    <p:cTn id="44" presetID="12" presetClass="entr" presetSubtype="4"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p:tgtEl>
                                              <p:spTgt spid="33"/>
                                            </p:tgtEl>
                                            <p:attrNameLst>
                                              <p:attrName>ppt_y</p:attrName>
                                            </p:attrNameLst>
                                          </p:cBhvr>
                                          <p:tavLst>
                                            <p:tav tm="0">
                                              <p:val>
                                                <p:strVal val="#ppt_y+#ppt_h*1.125000"/>
                                              </p:val>
                                            </p:tav>
                                            <p:tav tm="100000">
                                              <p:val>
                                                <p:strVal val="#ppt_y"/>
                                              </p:val>
                                            </p:tav>
                                          </p:tavLst>
                                        </p:anim>
                                        <p:animEffect transition="in" filter="wipe(up)">
                                          <p:cBhvr>
                                            <p:cTn id="47" dur="500"/>
                                            <p:tgtEl>
                                              <p:spTgt spid="33"/>
                                            </p:tgtEl>
                                          </p:cBhvr>
                                        </p:animEffect>
                                      </p:childTnLst>
                                    </p:cTn>
                                  </p:par>
                                </p:childTnLst>
                              </p:cTn>
                            </p:par>
                            <p:par>
                              <p:cTn id="48" fill="hold">
                                <p:stCondLst>
                                  <p:cond delay="3000"/>
                                </p:stCondLst>
                                <p:childTnLst>
                                  <p:par>
                                    <p:cTn id="49" presetID="49" presetClass="entr" presetSubtype="0" decel="10000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 calcmode="lin" valueType="num">
                                          <p:cBhvr>
                                            <p:cTn id="53" dur="500" fill="hold"/>
                                            <p:tgtEl>
                                              <p:spTgt spid="18"/>
                                            </p:tgtEl>
                                            <p:attrNameLst>
                                              <p:attrName>style.rotation</p:attrName>
                                            </p:attrNameLst>
                                          </p:cBhvr>
                                          <p:tavLst>
                                            <p:tav tm="0">
                                              <p:val>
                                                <p:fltVal val="360"/>
                                              </p:val>
                                            </p:tav>
                                            <p:tav tm="100000">
                                              <p:val>
                                                <p:fltVal val="0"/>
                                              </p:val>
                                            </p:tav>
                                          </p:tavLst>
                                        </p:anim>
                                        <p:animEffect transition="in" filter="fade">
                                          <p:cBhvr>
                                            <p:cTn id="54" dur="500"/>
                                            <p:tgtEl>
                                              <p:spTgt spid="18"/>
                                            </p:tgtEl>
                                          </p:cBhvr>
                                        </p:animEffect>
                                      </p:childTnLst>
                                    </p:cTn>
                                  </p:par>
                                  <p:par>
                                    <p:cTn id="55" presetID="12" presetClass="entr" presetSubtype="4"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p:tgtEl>
                                              <p:spTgt spid="42"/>
                                            </p:tgtEl>
                                            <p:attrNameLst>
                                              <p:attrName>ppt_y</p:attrName>
                                            </p:attrNameLst>
                                          </p:cBhvr>
                                          <p:tavLst>
                                            <p:tav tm="0">
                                              <p:val>
                                                <p:strVal val="#ppt_y+#ppt_h*1.125000"/>
                                              </p:val>
                                            </p:tav>
                                            <p:tav tm="100000">
                                              <p:val>
                                                <p:strVal val="#ppt_y"/>
                                              </p:val>
                                            </p:tav>
                                          </p:tavLst>
                                        </p:anim>
                                        <p:animEffect transition="in" filter="wipe(up)">
                                          <p:cBhvr>
                                            <p:cTn id="5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1000" fill="hold"/>
                                            <p:tgtEl>
                                              <p:spTgt spid="32"/>
                                            </p:tgtEl>
                                            <p:attrNameLst>
                                              <p:attrName>ppt_x</p:attrName>
                                            </p:attrNameLst>
                                          </p:cBhvr>
                                          <p:tavLst>
                                            <p:tav tm="0">
                                              <p:val>
                                                <p:strVal val="1+#ppt_w/2"/>
                                              </p:val>
                                            </p:tav>
                                            <p:tav tm="100000">
                                              <p:val>
                                                <p:strVal val="#ppt_x"/>
                                              </p:val>
                                            </p:tav>
                                          </p:tavLst>
                                        </p:anim>
                                        <p:anim calcmode="lin" valueType="num">
                                          <p:cBhvr additive="base">
                                            <p:cTn id="14" dur="1000" fill="hold"/>
                                            <p:tgtEl>
                                              <p:spTgt spid="3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49" presetClass="entr" presetSubtype="0" decel="10000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 calcmode="lin" valueType="num">
                                          <p:cBhvr>
                                            <p:cTn id="20" dur="500" fill="hold"/>
                                            <p:tgtEl>
                                              <p:spTgt spid="25"/>
                                            </p:tgtEl>
                                            <p:attrNameLst>
                                              <p:attrName>style.rotation</p:attrName>
                                            </p:attrNameLst>
                                          </p:cBhvr>
                                          <p:tavLst>
                                            <p:tav tm="0">
                                              <p:val>
                                                <p:fltVal val="360"/>
                                              </p:val>
                                            </p:tav>
                                            <p:tav tm="100000">
                                              <p:val>
                                                <p:fltVal val="0"/>
                                              </p:val>
                                            </p:tav>
                                          </p:tavLst>
                                        </p:anim>
                                        <p:animEffect transition="in" filter="fade">
                                          <p:cBhvr>
                                            <p:cTn id="21" dur="500"/>
                                            <p:tgtEl>
                                              <p:spTgt spid="25"/>
                                            </p:tgtEl>
                                          </p:cBhvr>
                                        </p:animEffect>
                                      </p:childTnLst>
                                    </p:cTn>
                                  </p:par>
                                  <p:par>
                                    <p:cTn id="22" presetID="1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p:tgtEl>
                                              <p:spTgt spid="39"/>
                                            </p:tgtEl>
                                            <p:attrNameLst>
                                              <p:attrName>ppt_y</p:attrName>
                                            </p:attrNameLst>
                                          </p:cBhvr>
                                          <p:tavLst>
                                            <p:tav tm="0">
                                              <p:val>
                                                <p:strVal val="#ppt_y+#ppt_h*1.125000"/>
                                              </p:val>
                                            </p:tav>
                                            <p:tav tm="100000">
                                              <p:val>
                                                <p:strVal val="#ppt_y"/>
                                              </p:val>
                                            </p:tav>
                                          </p:tavLst>
                                        </p:anim>
                                        <p:animEffect transition="in" filter="wipe(up)">
                                          <p:cBhvr>
                                            <p:cTn id="25" dur="500"/>
                                            <p:tgtEl>
                                              <p:spTgt spid="39"/>
                                            </p:tgtEl>
                                          </p:cBhvr>
                                        </p:animEffect>
                                      </p:childTnLst>
                                    </p:cTn>
                                  </p:par>
                                </p:childTnLst>
                              </p:cTn>
                            </p:par>
                            <p:par>
                              <p:cTn id="26" fill="hold">
                                <p:stCondLst>
                                  <p:cond delay="2000"/>
                                </p:stCondLst>
                                <p:childTnLst>
                                  <p:par>
                                    <p:cTn id="27" presetID="49" presetClass="entr" presetSubtype="0" decel="10000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 calcmode="lin" valueType="num">
                                          <p:cBhvr>
                                            <p:cTn id="31" dur="500" fill="hold"/>
                                            <p:tgtEl>
                                              <p:spTgt spid="8"/>
                                            </p:tgtEl>
                                            <p:attrNameLst>
                                              <p:attrName>style.rotation</p:attrName>
                                            </p:attrNameLst>
                                          </p:cBhvr>
                                          <p:tavLst>
                                            <p:tav tm="0">
                                              <p:val>
                                                <p:fltVal val="360"/>
                                              </p:val>
                                            </p:tav>
                                            <p:tav tm="100000">
                                              <p:val>
                                                <p:fltVal val="0"/>
                                              </p:val>
                                            </p:tav>
                                          </p:tavLst>
                                        </p:anim>
                                        <p:animEffect transition="in" filter="fade">
                                          <p:cBhvr>
                                            <p:cTn id="32" dur="500"/>
                                            <p:tgtEl>
                                              <p:spTgt spid="8"/>
                                            </p:tgtEl>
                                          </p:cBhvr>
                                        </p:animEffect>
                                      </p:childTnLst>
                                    </p:cTn>
                                  </p:par>
                                  <p:par>
                                    <p:cTn id="33" presetID="12" presetClass="entr" presetSubtype="4"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p:tgtEl>
                                              <p:spTgt spid="36"/>
                                            </p:tgtEl>
                                            <p:attrNameLst>
                                              <p:attrName>ppt_y</p:attrName>
                                            </p:attrNameLst>
                                          </p:cBhvr>
                                          <p:tavLst>
                                            <p:tav tm="0">
                                              <p:val>
                                                <p:strVal val="#ppt_y+#ppt_h*1.125000"/>
                                              </p:val>
                                            </p:tav>
                                            <p:tav tm="100000">
                                              <p:val>
                                                <p:strVal val="#ppt_y"/>
                                              </p:val>
                                            </p:tav>
                                          </p:tavLst>
                                        </p:anim>
                                        <p:animEffect transition="in" filter="wipe(up)">
                                          <p:cBhvr>
                                            <p:cTn id="36" dur="500"/>
                                            <p:tgtEl>
                                              <p:spTgt spid="36"/>
                                            </p:tgtEl>
                                          </p:cBhvr>
                                        </p:animEffect>
                                      </p:childTnLst>
                                    </p:cTn>
                                  </p:par>
                                </p:childTnLst>
                              </p:cTn>
                            </p:par>
                            <p:par>
                              <p:cTn id="37" fill="hold">
                                <p:stCondLst>
                                  <p:cond delay="2500"/>
                                </p:stCondLst>
                                <p:childTnLst>
                                  <p:par>
                                    <p:cTn id="38" presetID="49" presetClass="entr" presetSubtype="0" decel="10000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 calcmode="lin" valueType="num">
                                          <p:cBhvr>
                                            <p:cTn id="42" dur="500" fill="hold"/>
                                            <p:tgtEl>
                                              <p:spTgt spid="13"/>
                                            </p:tgtEl>
                                            <p:attrNameLst>
                                              <p:attrName>style.rotation</p:attrName>
                                            </p:attrNameLst>
                                          </p:cBhvr>
                                          <p:tavLst>
                                            <p:tav tm="0">
                                              <p:val>
                                                <p:fltVal val="360"/>
                                              </p:val>
                                            </p:tav>
                                            <p:tav tm="100000">
                                              <p:val>
                                                <p:fltVal val="0"/>
                                              </p:val>
                                            </p:tav>
                                          </p:tavLst>
                                        </p:anim>
                                        <p:animEffect transition="in" filter="fade">
                                          <p:cBhvr>
                                            <p:cTn id="43" dur="500"/>
                                            <p:tgtEl>
                                              <p:spTgt spid="13"/>
                                            </p:tgtEl>
                                          </p:cBhvr>
                                        </p:animEffect>
                                      </p:childTnLst>
                                    </p:cTn>
                                  </p:par>
                                  <p:par>
                                    <p:cTn id="44" presetID="12" presetClass="entr" presetSubtype="4"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p:tgtEl>
                                              <p:spTgt spid="33"/>
                                            </p:tgtEl>
                                            <p:attrNameLst>
                                              <p:attrName>ppt_y</p:attrName>
                                            </p:attrNameLst>
                                          </p:cBhvr>
                                          <p:tavLst>
                                            <p:tav tm="0">
                                              <p:val>
                                                <p:strVal val="#ppt_y+#ppt_h*1.125000"/>
                                              </p:val>
                                            </p:tav>
                                            <p:tav tm="100000">
                                              <p:val>
                                                <p:strVal val="#ppt_y"/>
                                              </p:val>
                                            </p:tav>
                                          </p:tavLst>
                                        </p:anim>
                                        <p:animEffect transition="in" filter="wipe(up)">
                                          <p:cBhvr>
                                            <p:cTn id="47" dur="500"/>
                                            <p:tgtEl>
                                              <p:spTgt spid="33"/>
                                            </p:tgtEl>
                                          </p:cBhvr>
                                        </p:animEffect>
                                      </p:childTnLst>
                                    </p:cTn>
                                  </p:par>
                                </p:childTnLst>
                              </p:cTn>
                            </p:par>
                            <p:par>
                              <p:cTn id="48" fill="hold">
                                <p:stCondLst>
                                  <p:cond delay="3000"/>
                                </p:stCondLst>
                                <p:childTnLst>
                                  <p:par>
                                    <p:cTn id="49" presetID="49" presetClass="entr" presetSubtype="0" decel="10000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 calcmode="lin" valueType="num">
                                          <p:cBhvr>
                                            <p:cTn id="53" dur="500" fill="hold"/>
                                            <p:tgtEl>
                                              <p:spTgt spid="18"/>
                                            </p:tgtEl>
                                            <p:attrNameLst>
                                              <p:attrName>style.rotation</p:attrName>
                                            </p:attrNameLst>
                                          </p:cBhvr>
                                          <p:tavLst>
                                            <p:tav tm="0">
                                              <p:val>
                                                <p:fltVal val="360"/>
                                              </p:val>
                                            </p:tav>
                                            <p:tav tm="100000">
                                              <p:val>
                                                <p:fltVal val="0"/>
                                              </p:val>
                                            </p:tav>
                                          </p:tavLst>
                                        </p:anim>
                                        <p:animEffect transition="in" filter="fade">
                                          <p:cBhvr>
                                            <p:cTn id="54" dur="500"/>
                                            <p:tgtEl>
                                              <p:spTgt spid="18"/>
                                            </p:tgtEl>
                                          </p:cBhvr>
                                        </p:animEffect>
                                      </p:childTnLst>
                                    </p:cTn>
                                  </p:par>
                                  <p:par>
                                    <p:cTn id="55" presetID="12" presetClass="entr" presetSubtype="4"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p:tgtEl>
                                              <p:spTgt spid="42"/>
                                            </p:tgtEl>
                                            <p:attrNameLst>
                                              <p:attrName>ppt_y</p:attrName>
                                            </p:attrNameLst>
                                          </p:cBhvr>
                                          <p:tavLst>
                                            <p:tav tm="0">
                                              <p:val>
                                                <p:strVal val="#ppt_y+#ppt_h*1.125000"/>
                                              </p:val>
                                            </p:tav>
                                            <p:tav tm="100000">
                                              <p:val>
                                                <p:strVal val="#ppt_y"/>
                                              </p:val>
                                            </p:tav>
                                          </p:tavLst>
                                        </p:anim>
                                        <p:animEffect transition="in" filter="wipe(up)">
                                          <p:cBhvr>
                                            <p:cTn id="5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746252"/>
            <a:ext cx="12192000" cy="2549525"/>
          </a:xfrm>
          <a:prstGeom prst="rect">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8" name="组合 7"/>
          <p:cNvGrpSpPr/>
          <p:nvPr/>
        </p:nvGrpSpPr>
        <p:grpSpPr>
          <a:xfrm>
            <a:off x="498753" y="1962878"/>
            <a:ext cx="2330909" cy="2194577"/>
            <a:chOff x="7172285" y="3770527"/>
            <a:chExt cx="1783772" cy="1679441"/>
          </a:xfrm>
          <a:solidFill>
            <a:schemeClr val="bg1">
              <a:alpha val="14000"/>
            </a:schemeClr>
          </a:solidFill>
        </p:grpSpPr>
        <p:sp>
          <p:nvSpPr>
            <p:cNvPr id="9" name="Freeform 72"/>
            <p:cNvSpPr>
              <a:spLocks noEditPoints="1"/>
            </p:cNvSpPr>
            <p:nvPr/>
          </p:nvSpPr>
          <p:spPr bwMode="auto">
            <a:xfrm>
              <a:off x="7172285" y="3770527"/>
              <a:ext cx="1034447" cy="991103"/>
            </a:xfrm>
            <a:custGeom>
              <a:avLst/>
              <a:gdLst>
                <a:gd name="T0" fmla="*/ 261 w 288"/>
                <a:gd name="T1" fmla="*/ 108 h 288"/>
                <a:gd name="T2" fmla="*/ 257 w 288"/>
                <a:gd name="T3" fmla="*/ 108 h 288"/>
                <a:gd name="T4" fmla="*/ 249 w 288"/>
                <a:gd name="T5" fmla="*/ 89 h 288"/>
                <a:gd name="T6" fmla="*/ 254 w 288"/>
                <a:gd name="T7" fmla="*/ 84 h 288"/>
                <a:gd name="T8" fmla="*/ 254 w 288"/>
                <a:gd name="T9" fmla="*/ 46 h 288"/>
                <a:gd name="T10" fmla="*/ 242 w 288"/>
                <a:gd name="T11" fmla="*/ 33 h 288"/>
                <a:gd name="T12" fmla="*/ 204 w 288"/>
                <a:gd name="T13" fmla="*/ 33 h 288"/>
                <a:gd name="T14" fmla="*/ 199 w 288"/>
                <a:gd name="T15" fmla="*/ 39 h 288"/>
                <a:gd name="T16" fmla="*/ 180 w 288"/>
                <a:gd name="T17" fmla="*/ 31 h 288"/>
                <a:gd name="T18" fmla="*/ 180 w 288"/>
                <a:gd name="T19" fmla="*/ 27 h 288"/>
                <a:gd name="T20" fmla="*/ 153 w 288"/>
                <a:gd name="T21" fmla="*/ 0 h 288"/>
                <a:gd name="T22" fmla="*/ 135 w 288"/>
                <a:gd name="T23" fmla="*/ 0 h 288"/>
                <a:gd name="T24" fmla="*/ 108 w 288"/>
                <a:gd name="T25" fmla="*/ 27 h 288"/>
                <a:gd name="T26" fmla="*/ 108 w 288"/>
                <a:gd name="T27" fmla="*/ 31 h 288"/>
                <a:gd name="T28" fmla="*/ 89 w 288"/>
                <a:gd name="T29" fmla="*/ 39 h 288"/>
                <a:gd name="T30" fmla="*/ 84 w 288"/>
                <a:gd name="T31" fmla="*/ 33 h 288"/>
                <a:gd name="T32" fmla="*/ 46 w 288"/>
                <a:gd name="T33" fmla="*/ 33 h 288"/>
                <a:gd name="T34" fmla="*/ 33 w 288"/>
                <a:gd name="T35" fmla="*/ 46 h 288"/>
                <a:gd name="T36" fmla="*/ 33 w 288"/>
                <a:gd name="T37" fmla="*/ 84 h 288"/>
                <a:gd name="T38" fmla="*/ 39 w 288"/>
                <a:gd name="T39" fmla="*/ 89 h 288"/>
                <a:gd name="T40" fmla="*/ 31 w 288"/>
                <a:gd name="T41" fmla="*/ 108 h 288"/>
                <a:gd name="T42" fmla="*/ 27 w 288"/>
                <a:gd name="T43" fmla="*/ 108 h 288"/>
                <a:gd name="T44" fmla="*/ 0 w 288"/>
                <a:gd name="T45" fmla="*/ 135 h 288"/>
                <a:gd name="T46" fmla="*/ 0 w 288"/>
                <a:gd name="T47" fmla="*/ 153 h 288"/>
                <a:gd name="T48" fmla="*/ 27 w 288"/>
                <a:gd name="T49" fmla="*/ 180 h 288"/>
                <a:gd name="T50" fmla="*/ 31 w 288"/>
                <a:gd name="T51" fmla="*/ 180 h 288"/>
                <a:gd name="T52" fmla="*/ 39 w 288"/>
                <a:gd name="T53" fmla="*/ 199 h 288"/>
                <a:gd name="T54" fmla="*/ 33 w 288"/>
                <a:gd name="T55" fmla="*/ 204 h 288"/>
                <a:gd name="T56" fmla="*/ 33 w 288"/>
                <a:gd name="T57" fmla="*/ 242 h 288"/>
                <a:gd name="T58" fmla="*/ 46 w 288"/>
                <a:gd name="T59" fmla="*/ 255 h 288"/>
                <a:gd name="T60" fmla="*/ 84 w 288"/>
                <a:gd name="T61" fmla="*/ 255 h 288"/>
                <a:gd name="T62" fmla="*/ 89 w 288"/>
                <a:gd name="T63" fmla="*/ 249 h 288"/>
                <a:gd name="T64" fmla="*/ 108 w 288"/>
                <a:gd name="T65" fmla="*/ 257 h 288"/>
                <a:gd name="T66" fmla="*/ 108 w 288"/>
                <a:gd name="T67" fmla="*/ 261 h 288"/>
                <a:gd name="T68" fmla="*/ 135 w 288"/>
                <a:gd name="T69" fmla="*/ 288 h 288"/>
                <a:gd name="T70" fmla="*/ 153 w 288"/>
                <a:gd name="T71" fmla="*/ 288 h 288"/>
                <a:gd name="T72" fmla="*/ 180 w 288"/>
                <a:gd name="T73" fmla="*/ 261 h 288"/>
                <a:gd name="T74" fmla="*/ 180 w 288"/>
                <a:gd name="T75" fmla="*/ 257 h 288"/>
                <a:gd name="T76" fmla="*/ 199 w 288"/>
                <a:gd name="T77" fmla="*/ 249 h 288"/>
                <a:gd name="T78" fmla="*/ 204 w 288"/>
                <a:gd name="T79" fmla="*/ 255 h 288"/>
                <a:gd name="T80" fmla="*/ 242 w 288"/>
                <a:gd name="T81" fmla="*/ 255 h 288"/>
                <a:gd name="T82" fmla="*/ 254 w 288"/>
                <a:gd name="T83" fmla="*/ 242 h 288"/>
                <a:gd name="T84" fmla="*/ 254 w 288"/>
                <a:gd name="T85" fmla="*/ 204 h 288"/>
                <a:gd name="T86" fmla="*/ 249 w 288"/>
                <a:gd name="T87" fmla="*/ 199 h 288"/>
                <a:gd name="T88" fmla="*/ 257 w 288"/>
                <a:gd name="T89" fmla="*/ 180 h 288"/>
                <a:gd name="T90" fmla="*/ 261 w 288"/>
                <a:gd name="T91" fmla="*/ 180 h 288"/>
                <a:gd name="T92" fmla="*/ 288 w 288"/>
                <a:gd name="T93" fmla="*/ 153 h 288"/>
                <a:gd name="T94" fmla="*/ 288 w 288"/>
                <a:gd name="T95" fmla="*/ 135 h 288"/>
                <a:gd name="T96" fmla="*/ 261 w 288"/>
                <a:gd name="T97" fmla="*/ 108 h 288"/>
                <a:gd name="T98" fmla="*/ 144 w 288"/>
                <a:gd name="T99" fmla="*/ 198 h 288"/>
                <a:gd name="T100" fmla="*/ 90 w 288"/>
                <a:gd name="T101" fmla="*/ 145 h 288"/>
                <a:gd name="T102" fmla="*/ 144 w 288"/>
                <a:gd name="T103" fmla="*/ 91 h 288"/>
                <a:gd name="T104" fmla="*/ 197 w 288"/>
                <a:gd name="T105" fmla="*/ 145 h 288"/>
                <a:gd name="T106" fmla="*/ 144 w 288"/>
                <a:gd name="T107" fmla="*/ 1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61" y="108"/>
                  </a:moveTo>
                  <a:cubicBezTo>
                    <a:pt x="257" y="108"/>
                    <a:pt x="257" y="108"/>
                    <a:pt x="257" y="108"/>
                  </a:cubicBezTo>
                  <a:cubicBezTo>
                    <a:pt x="242" y="108"/>
                    <a:pt x="239" y="100"/>
                    <a:pt x="249" y="89"/>
                  </a:cubicBezTo>
                  <a:cubicBezTo>
                    <a:pt x="254" y="84"/>
                    <a:pt x="254" y="84"/>
                    <a:pt x="254" y="84"/>
                  </a:cubicBezTo>
                  <a:cubicBezTo>
                    <a:pt x="265" y="74"/>
                    <a:pt x="265" y="57"/>
                    <a:pt x="254" y="46"/>
                  </a:cubicBezTo>
                  <a:cubicBezTo>
                    <a:pt x="242" y="33"/>
                    <a:pt x="242" y="33"/>
                    <a:pt x="242" y="33"/>
                  </a:cubicBezTo>
                  <a:cubicBezTo>
                    <a:pt x="231" y="23"/>
                    <a:pt x="214" y="23"/>
                    <a:pt x="204" y="33"/>
                  </a:cubicBezTo>
                  <a:cubicBezTo>
                    <a:pt x="199" y="39"/>
                    <a:pt x="199" y="39"/>
                    <a:pt x="199" y="39"/>
                  </a:cubicBezTo>
                  <a:cubicBezTo>
                    <a:pt x="188" y="49"/>
                    <a:pt x="180" y="46"/>
                    <a:pt x="180" y="31"/>
                  </a:cubicBezTo>
                  <a:cubicBezTo>
                    <a:pt x="180" y="27"/>
                    <a:pt x="180" y="27"/>
                    <a:pt x="180" y="27"/>
                  </a:cubicBezTo>
                  <a:cubicBezTo>
                    <a:pt x="180" y="12"/>
                    <a:pt x="168" y="0"/>
                    <a:pt x="153" y="0"/>
                  </a:cubicBezTo>
                  <a:cubicBezTo>
                    <a:pt x="135" y="0"/>
                    <a:pt x="135" y="0"/>
                    <a:pt x="135" y="0"/>
                  </a:cubicBezTo>
                  <a:cubicBezTo>
                    <a:pt x="120" y="0"/>
                    <a:pt x="108" y="12"/>
                    <a:pt x="108" y="27"/>
                  </a:cubicBezTo>
                  <a:cubicBezTo>
                    <a:pt x="108" y="31"/>
                    <a:pt x="108" y="31"/>
                    <a:pt x="108" y="31"/>
                  </a:cubicBezTo>
                  <a:cubicBezTo>
                    <a:pt x="108" y="46"/>
                    <a:pt x="100" y="49"/>
                    <a:pt x="89" y="39"/>
                  </a:cubicBezTo>
                  <a:cubicBezTo>
                    <a:pt x="84" y="33"/>
                    <a:pt x="84" y="33"/>
                    <a:pt x="84" y="33"/>
                  </a:cubicBezTo>
                  <a:cubicBezTo>
                    <a:pt x="73" y="23"/>
                    <a:pt x="56" y="23"/>
                    <a:pt x="46" y="33"/>
                  </a:cubicBezTo>
                  <a:cubicBezTo>
                    <a:pt x="33" y="46"/>
                    <a:pt x="33" y="46"/>
                    <a:pt x="33" y="46"/>
                  </a:cubicBezTo>
                  <a:cubicBezTo>
                    <a:pt x="23" y="57"/>
                    <a:pt x="23" y="74"/>
                    <a:pt x="33" y="84"/>
                  </a:cubicBezTo>
                  <a:cubicBezTo>
                    <a:pt x="39" y="89"/>
                    <a:pt x="39" y="89"/>
                    <a:pt x="39" y="89"/>
                  </a:cubicBezTo>
                  <a:cubicBezTo>
                    <a:pt x="49" y="100"/>
                    <a:pt x="45" y="108"/>
                    <a:pt x="31" y="108"/>
                  </a:cubicBezTo>
                  <a:cubicBezTo>
                    <a:pt x="27" y="108"/>
                    <a:pt x="27" y="108"/>
                    <a:pt x="27" y="108"/>
                  </a:cubicBezTo>
                  <a:cubicBezTo>
                    <a:pt x="12" y="108"/>
                    <a:pt x="0" y="120"/>
                    <a:pt x="0" y="135"/>
                  </a:cubicBezTo>
                  <a:cubicBezTo>
                    <a:pt x="0" y="153"/>
                    <a:pt x="0" y="153"/>
                    <a:pt x="0" y="153"/>
                  </a:cubicBezTo>
                  <a:cubicBezTo>
                    <a:pt x="0" y="168"/>
                    <a:pt x="12" y="180"/>
                    <a:pt x="27" y="180"/>
                  </a:cubicBezTo>
                  <a:cubicBezTo>
                    <a:pt x="31" y="180"/>
                    <a:pt x="31" y="180"/>
                    <a:pt x="31" y="180"/>
                  </a:cubicBezTo>
                  <a:cubicBezTo>
                    <a:pt x="45" y="180"/>
                    <a:pt x="49" y="188"/>
                    <a:pt x="39" y="199"/>
                  </a:cubicBezTo>
                  <a:cubicBezTo>
                    <a:pt x="33" y="204"/>
                    <a:pt x="33" y="204"/>
                    <a:pt x="33" y="204"/>
                  </a:cubicBezTo>
                  <a:cubicBezTo>
                    <a:pt x="23" y="214"/>
                    <a:pt x="23" y="231"/>
                    <a:pt x="33" y="242"/>
                  </a:cubicBezTo>
                  <a:cubicBezTo>
                    <a:pt x="46" y="255"/>
                    <a:pt x="46" y="255"/>
                    <a:pt x="46" y="255"/>
                  </a:cubicBezTo>
                  <a:cubicBezTo>
                    <a:pt x="56" y="265"/>
                    <a:pt x="73" y="265"/>
                    <a:pt x="84" y="255"/>
                  </a:cubicBezTo>
                  <a:cubicBezTo>
                    <a:pt x="89" y="249"/>
                    <a:pt x="89" y="249"/>
                    <a:pt x="89" y="249"/>
                  </a:cubicBezTo>
                  <a:cubicBezTo>
                    <a:pt x="100" y="239"/>
                    <a:pt x="108" y="242"/>
                    <a:pt x="108" y="257"/>
                  </a:cubicBezTo>
                  <a:cubicBezTo>
                    <a:pt x="108" y="261"/>
                    <a:pt x="108" y="261"/>
                    <a:pt x="108" y="261"/>
                  </a:cubicBezTo>
                  <a:cubicBezTo>
                    <a:pt x="108" y="276"/>
                    <a:pt x="120" y="288"/>
                    <a:pt x="135" y="288"/>
                  </a:cubicBezTo>
                  <a:cubicBezTo>
                    <a:pt x="153" y="288"/>
                    <a:pt x="153" y="288"/>
                    <a:pt x="153" y="288"/>
                  </a:cubicBezTo>
                  <a:cubicBezTo>
                    <a:pt x="168" y="288"/>
                    <a:pt x="180" y="276"/>
                    <a:pt x="180" y="261"/>
                  </a:cubicBezTo>
                  <a:cubicBezTo>
                    <a:pt x="180" y="257"/>
                    <a:pt x="180" y="257"/>
                    <a:pt x="180" y="257"/>
                  </a:cubicBezTo>
                  <a:cubicBezTo>
                    <a:pt x="180" y="242"/>
                    <a:pt x="188" y="239"/>
                    <a:pt x="199" y="249"/>
                  </a:cubicBezTo>
                  <a:cubicBezTo>
                    <a:pt x="204" y="255"/>
                    <a:pt x="204" y="255"/>
                    <a:pt x="204" y="255"/>
                  </a:cubicBezTo>
                  <a:cubicBezTo>
                    <a:pt x="214" y="265"/>
                    <a:pt x="231" y="265"/>
                    <a:pt x="242" y="255"/>
                  </a:cubicBezTo>
                  <a:cubicBezTo>
                    <a:pt x="254" y="242"/>
                    <a:pt x="254" y="242"/>
                    <a:pt x="254" y="242"/>
                  </a:cubicBezTo>
                  <a:cubicBezTo>
                    <a:pt x="265" y="231"/>
                    <a:pt x="265" y="214"/>
                    <a:pt x="254" y="204"/>
                  </a:cubicBezTo>
                  <a:cubicBezTo>
                    <a:pt x="249" y="199"/>
                    <a:pt x="249" y="199"/>
                    <a:pt x="249" y="199"/>
                  </a:cubicBezTo>
                  <a:cubicBezTo>
                    <a:pt x="239" y="188"/>
                    <a:pt x="242" y="180"/>
                    <a:pt x="257" y="180"/>
                  </a:cubicBezTo>
                  <a:cubicBezTo>
                    <a:pt x="261" y="180"/>
                    <a:pt x="261" y="180"/>
                    <a:pt x="261" y="180"/>
                  </a:cubicBezTo>
                  <a:cubicBezTo>
                    <a:pt x="276" y="180"/>
                    <a:pt x="288" y="168"/>
                    <a:pt x="288" y="153"/>
                  </a:cubicBezTo>
                  <a:cubicBezTo>
                    <a:pt x="288" y="135"/>
                    <a:pt x="288" y="135"/>
                    <a:pt x="288" y="135"/>
                  </a:cubicBezTo>
                  <a:cubicBezTo>
                    <a:pt x="288" y="120"/>
                    <a:pt x="276" y="108"/>
                    <a:pt x="261" y="108"/>
                  </a:cubicBezTo>
                  <a:close/>
                  <a:moveTo>
                    <a:pt x="144" y="198"/>
                  </a:moveTo>
                  <a:cubicBezTo>
                    <a:pt x="114" y="198"/>
                    <a:pt x="90" y="174"/>
                    <a:pt x="90" y="145"/>
                  </a:cubicBezTo>
                  <a:cubicBezTo>
                    <a:pt x="90" y="115"/>
                    <a:pt x="114" y="91"/>
                    <a:pt x="144" y="91"/>
                  </a:cubicBezTo>
                  <a:cubicBezTo>
                    <a:pt x="173" y="91"/>
                    <a:pt x="197" y="115"/>
                    <a:pt x="197" y="145"/>
                  </a:cubicBezTo>
                  <a:cubicBezTo>
                    <a:pt x="197" y="174"/>
                    <a:pt x="173" y="198"/>
                    <a:pt x="144"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0" name="Freeform 73"/>
            <p:cNvSpPr>
              <a:spLocks noEditPoints="1"/>
            </p:cNvSpPr>
            <p:nvPr/>
          </p:nvSpPr>
          <p:spPr bwMode="auto">
            <a:xfrm>
              <a:off x="7689509" y="4568366"/>
              <a:ext cx="929740" cy="881602"/>
            </a:xfrm>
            <a:custGeom>
              <a:avLst/>
              <a:gdLst>
                <a:gd name="T0" fmla="*/ 196 w 216"/>
                <a:gd name="T1" fmla="*/ 81 h 216"/>
                <a:gd name="T2" fmla="*/ 193 w 216"/>
                <a:gd name="T3" fmla="*/ 81 h 216"/>
                <a:gd name="T4" fmla="*/ 187 w 216"/>
                <a:gd name="T5" fmla="*/ 67 h 216"/>
                <a:gd name="T6" fmla="*/ 191 w 216"/>
                <a:gd name="T7" fmla="*/ 63 h 216"/>
                <a:gd name="T8" fmla="*/ 191 w 216"/>
                <a:gd name="T9" fmla="*/ 35 h 216"/>
                <a:gd name="T10" fmla="*/ 181 w 216"/>
                <a:gd name="T11" fmla="*/ 25 h 216"/>
                <a:gd name="T12" fmla="*/ 153 w 216"/>
                <a:gd name="T13" fmla="*/ 25 h 216"/>
                <a:gd name="T14" fmla="*/ 149 w 216"/>
                <a:gd name="T15" fmla="*/ 29 h 216"/>
                <a:gd name="T16" fmla="*/ 135 w 216"/>
                <a:gd name="T17" fmla="*/ 23 h 216"/>
                <a:gd name="T18" fmla="*/ 135 w 216"/>
                <a:gd name="T19" fmla="*/ 20 h 216"/>
                <a:gd name="T20" fmla="*/ 115 w 216"/>
                <a:gd name="T21" fmla="*/ 0 h 216"/>
                <a:gd name="T22" fmla="*/ 101 w 216"/>
                <a:gd name="T23" fmla="*/ 0 h 216"/>
                <a:gd name="T24" fmla="*/ 81 w 216"/>
                <a:gd name="T25" fmla="*/ 20 h 216"/>
                <a:gd name="T26" fmla="*/ 81 w 216"/>
                <a:gd name="T27" fmla="*/ 23 h 216"/>
                <a:gd name="T28" fmla="*/ 67 w 216"/>
                <a:gd name="T29" fmla="*/ 29 h 216"/>
                <a:gd name="T30" fmla="*/ 63 w 216"/>
                <a:gd name="T31" fmla="*/ 25 h 216"/>
                <a:gd name="T32" fmla="*/ 34 w 216"/>
                <a:gd name="T33" fmla="*/ 25 h 216"/>
                <a:gd name="T34" fmla="*/ 25 w 216"/>
                <a:gd name="T35" fmla="*/ 35 h 216"/>
                <a:gd name="T36" fmla="*/ 25 w 216"/>
                <a:gd name="T37" fmla="*/ 63 h 216"/>
                <a:gd name="T38" fmla="*/ 29 w 216"/>
                <a:gd name="T39" fmla="*/ 67 h 216"/>
                <a:gd name="T40" fmla="*/ 23 w 216"/>
                <a:gd name="T41" fmla="*/ 81 h 216"/>
                <a:gd name="T42" fmla="*/ 20 w 216"/>
                <a:gd name="T43" fmla="*/ 81 h 216"/>
                <a:gd name="T44" fmla="*/ 0 w 216"/>
                <a:gd name="T45" fmla="*/ 101 h 216"/>
                <a:gd name="T46" fmla="*/ 0 w 216"/>
                <a:gd name="T47" fmla="*/ 115 h 216"/>
                <a:gd name="T48" fmla="*/ 20 w 216"/>
                <a:gd name="T49" fmla="*/ 135 h 216"/>
                <a:gd name="T50" fmla="*/ 23 w 216"/>
                <a:gd name="T51" fmla="*/ 135 h 216"/>
                <a:gd name="T52" fmla="*/ 29 w 216"/>
                <a:gd name="T53" fmla="*/ 149 h 216"/>
                <a:gd name="T54" fmla="*/ 25 w 216"/>
                <a:gd name="T55" fmla="*/ 153 h 216"/>
                <a:gd name="T56" fmla="*/ 25 w 216"/>
                <a:gd name="T57" fmla="*/ 182 h 216"/>
                <a:gd name="T58" fmla="*/ 34 w 216"/>
                <a:gd name="T59" fmla="*/ 191 h 216"/>
                <a:gd name="T60" fmla="*/ 63 w 216"/>
                <a:gd name="T61" fmla="*/ 191 h 216"/>
                <a:gd name="T62" fmla="*/ 67 w 216"/>
                <a:gd name="T63" fmla="*/ 187 h 216"/>
                <a:gd name="T64" fmla="*/ 81 w 216"/>
                <a:gd name="T65" fmla="*/ 193 h 216"/>
                <a:gd name="T66" fmla="*/ 81 w 216"/>
                <a:gd name="T67" fmla="*/ 196 h 216"/>
                <a:gd name="T68" fmla="*/ 101 w 216"/>
                <a:gd name="T69" fmla="*/ 216 h 216"/>
                <a:gd name="T70" fmla="*/ 115 w 216"/>
                <a:gd name="T71" fmla="*/ 216 h 216"/>
                <a:gd name="T72" fmla="*/ 135 w 216"/>
                <a:gd name="T73" fmla="*/ 196 h 216"/>
                <a:gd name="T74" fmla="*/ 135 w 216"/>
                <a:gd name="T75" fmla="*/ 193 h 216"/>
                <a:gd name="T76" fmla="*/ 149 w 216"/>
                <a:gd name="T77" fmla="*/ 187 h 216"/>
                <a:gd name="T78" fmla="*/ 153 w 216"/>
                <a:gd name="T79" fmla="*/ 191 h 216"/>
                <a:gd name="T80" fmla="*/ 181 w 216"/>
                <a:gd name="T81" fmla="*/ 191 h 216"/>
                <a:gd name="T82" fmla="*/ 191 w 216"/>
                <a:gd name="T83" fmla="*/ 182 h 216"/>
                <a:gd name="T84" fmla="*/ 191 w 216"/>
                <a:gd name="T85" fmla="*/ 153 h 216"/>
                <a:gd name="T86" fmla="*/ 187 w 216"/>
                <a:gd name="T87" fmla="*/ 149 h 216"/>
                <a:gd name="T88" fmla="*/ 193 w 216"/>
                <a:gd name="T89" fmla="*/ 135 h 216"/>
                <a:gd name="T90" fmla="*/ 196 w 216"/>
                <a:gd name="T91" fmla="*/ 135 h 216"/>
                <a:gd name="T92" fmla="*/ 216 w 216"/>
                <a:gd name="T93" fmla="*/ 115 h 216"/>
                <a:gd name="T94" fmla="*/ 216 w 216"/>
                <a:gd name="T95" fmla="*/ 101 h 216"/>
                <a:gd name="T96" fmla="*/ 196 w 216"/>
                <a:gd name="T97" fmla="*/ 81 h 216"/>
                <a:gd name="T98" fmla="*/ 108 w 216"/>
                <a:gd name="T99" fmla="*/ 149 h 216"/>
                <a:gd name="T100" fmla="*/ 67 w 216"/>
                <a:gd name="T101" fmla="*/ 109 h 216"/>
                <a:gd name="T102" fmla="*/ 108 w 216"/>
                <a:gd name="T103" fmla="*/ 68 h 216"/>
                <a:gd name="T104" fmla="*/ 148 w 216"/>
                <a:gd name="T105" fmla="*/ 109 h 216"/>
                <a:gd name="T106" fmla="*/ 108 w 216"/>
                <a:gd name="T107" fmla="*/ 14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196" y="81"/>
                  </a:moveTo>
                  <a:cubicBezTo>
                    <a:pt x="193" y="81"/>
                    <a:pt x="193" y="81"/>
                    <a:pt x="193" y="81"/>
                  </a:cubicBezTo>
                  <a:cubicBezTo>
                    <a:pt x="182" y="81"/>
                    <a:pt x="179" y="75"/>
                    <a:pt x="187" y="67"/>
                  </a:cubicBezTo>
                  <a:cubicBezTo>
                    <a:pt x="191" y="63"/>
                    <a:pt x="191" y="63"/>
                    <a:pt x="191" y="63"/>
                  </a:cubicBezTo>
                  <a:cubicBezTo>
                    <a:pt x="199" y="55"/>
                    <a:pt x="199" y="43"/>
                    <a:pt x="191" y="35"/>
                  </a:cubicBezTo>
                  <a:cubicBezTo>
                    <a:pt x="181" y="25"/>
                    <a:pt x="181" y="25"/>
                    <a:pt x="181" y="25"/>
                  </a:cubicBezTo>
                  <a:cubicBezTo>
                    <a:pt x="174" y="17"/>
                    <a:pt x="161" y="17"/>
                    <a:pt x="153" y="25"/>
                  </a:cubicBezTo>
                  <a:cubicBezTo>
                    <a:pt x="149" y="29"/>
                    <a:pt x="149" y="29"/>
                    <a:pt x="149" y="29"/>
                  </a:cubicBezTo>
                  <a:cubicBezTo>
                    <a:pt x="141" y="37"/>
                    <a:pt x="135" y="34"/>
                    <a:pt x="135" y="23"/>
                  </a:cubicBezTo>
                  <a:cubicBezTo>
                    <a:pt x="135" y="20"/>
                    <a:pt x="135" y="20"/>
                    <a:pt x="135" y="20"/>
                  </a:cubicBezTo>
                  <a:cubicBezTo>
                    <a:pt x="135" y="9"/>
                    <a:pt x="126" y="0"/>
                    <a:pt x="115" y="0"/>
                  </a:cubicBezTo>
                  <a:cubicBezTo>
                    <a:pt x="101" y="0"/>
                    <a:pt x="101" y="0"/>
                    <a:pt x="101" y="0"/>
                  </a:cubicBezTo>
                  <a:cubicBezTo>
                    <a:pt x="90" y="0"/>
                    <a:pt x="81" y="9"/>
                    <a:pt x="81" y="20"/>
                  </a:cubicBezTo>
                  <a:cubicBezTo>
                    <a:pt x="81" y="23"/>
                    <a:pt x="81" y="23"/>
                    <a:pt x="81" y="23"/>
                  </a:cubicBezTo>
                  <a:cubicBezTo>
                    <a:pt x="81" y="34"/>
                    <a:pt x="75" y="37"/>
                    <a:pt x="67" y="29"/>
                  </a:cubicBezTo>
                  <a:cubicBezTo>
                    <a:pt x="63" y="25"/>
                    <a:pt x="63" y="25"/>
                    <a:pt x="63" y="25"/>
                  </a:cubicBezTo>
                  <a:cubicBezTo>
                    <a:pt x="55" y="17"/>
                    <a:pt x="42" y="17"/>
                    <a:pt x="34" y="25"/>
                  </a:cubicBezTo>
                  <a:cubicBezTo>
                    <a:pt x="25" y="35"/>
                    <a:pt x="25" y="35"/>
                    <a:pt x="25" y="35"/>
                  </a:cubicBezTo>
                  <a:cubicBezTo>
                    <a:pt x="17" y="43"/>
                    <a:pt x="17" y="55"/>
                    <a:pt x="25" y="63"/>
                  </a:cubicBezTo>
                  <a:cubicBezTo>
                    <a:pt x="29" y="67"/>
                    <a:pt x="29" y="67"/>
                    <a:pt x="29" y="67"/>
                  </a:cubicBezTo>
                  <a:cubicBezTo>
                    <a:pt x="37" y="75"/>
                    <a:pt x="34" y="81"/>
                    <a:pt x="23" y="81"/>
                  </a:cubicBezTo>
                  <a:cubicBezTo>
                    <a:pt x="20" y="81"/>
                    <a:pt x="20" y="81"/>
                    <a:pt x="20" y="81"/>
                  </a:cubicBezTo>
                  <a:cubicBezTo>
                    <a:pt x="9" y="81"/>
                    <a:pt x="0" y="90"/>
                    <a:pt x="0" y="101"/>
                  </a:cubicBezTo>
                  <a:cubicBezTo>
                    <a:pt x="0" y="115"/>
                    <a:pt x="0" y="115"/>
                    <a:pt x="0" y="115"/>
                  </a:cubicBezTo>
                  <a:cubicBezTo>
                    <a:pt x="0" y="126"/>
                    <a:pt x="9" y="135"/>
                    <a:pt x="20" y="135"/>
                  </a:cubicBezTo>
                  <a:cubicBezTo>
                    <a:pt x="23" y="135"/>
                    <a:pt x="23" y="135"/>
                    <a:pt x="23" y="135"/>
                  </a:cubicBezTo>
                  <a:cubicBezTo>
                    <a:pt x="34" y="135"/>
                    <a:pt x="37" y="141"/>
                    <a:pt x="29" y="149"/>
                  </a:cubicBezTo>
                  <a:cubicBezTo>
                    <a:pt x="25" y="153"/>
                    <a:pt x="25" y="153"/>
                    <a:pt x="25" y="153"/>
                  </a:cubicBezTo>
                  <a:cubicBezTo>
                    <a:pt x="17" y="161"/>
                    <a:pt x="17" y="174"/>
                    <a:pt x="25" y="182"/>
                  </a:cubicBezTo>
                  <a:cubicBezTo>
                    <a:pt x="34" y="191"/>
                    <a:pt x="34" y="191"/>
                    <a:pt x="34" y="191"/>
                  </a:cubicBezTo>
                  <a:cubicBezTo>
                    <a:pt x="42" y="199"/>
                    <a:pt x="55" y="199"/>
                    <a:pt x="63" y="191"/>
                  </a:cubicBezTo>
                  <a:cubicBezTo>
                    <a:pt x="67" y="187"/>
                    <a:pt x="67" y="187"/>
                    <a:pt x="67" y="187"/>
                  </a:cubicBezTo>
                  <a:cubicBezTo>
                    <a:pt x="75" y="179"/>
                    <a:pt x="81" y="182"/>
                    <a:pt x="81" y="193"/>
                  </a:cubicBezTo>
                  <a:cubicBezTo>
                    <a:pt x="81" y="196"/>
                    <a:pt x="81" y="196"/>
                    <a:pt x="81" y="196"/>
                  </a:cubicBezTo>
                  <a:cubicBezTo>
                    <a:pt x="81" y="207"/>
                    <a:pt x="90" y="216"/>
                    <a:pt x="101" y="216"/>
                  </a:cubicBezTo>
                  <a:cubicBezTo>
                    <a:pt x="115" y="216"/>
                    <a:pt x="115" y="216"/>
                    <a:pt x="115" y="216"/>
                  </a:cubicBezTo>
                  <a:cubicBezTo>
                    <a:pt x="126" y="216"/>
                    <a:pt x="135" y="207"/>
                    <a:pt x="135" y="196"/>
                  </a:cubicBezTo>
                  <a:cubicBezTo>
                    <a:pt x="135" y="193"/>
                    <a:pt x="135" y="193"/>
                    <a:pt x="135" y="193"/>
                  </a:cubicBezTo>
                  <a:cubicBezTo>
                    <a:pt x="135" y="182"/>
                    <a:pt x="141" y="180"/>
                    <a:pt x="149" y="187"/>
                  </a:cubicBezTo>
                  <a:cubicBezTo>
                    <a:pt x="153" y="191"/>
                    <a:pt x="153" y="191"/>
                    <a:pt x="153" y="191"/>
                  </a:cubicBezTo>
                  <a:cubicBezTo>
                    <a:pt x="161" y="199"/>
                    <a:pt x="174" y="199"/>
                    <a:pt x="181" y="191"/>
                  </a:cubicBezTo>
                  <a:cubicBezTo>
                    <a:pt x="191" y="182"/>
                    <a:pt x="191" y="182"/>
                    <a:pt x="191" y="182"/>
                  </a:cubicBezTo>
                  <a:cubicBezTo>
                    <a:pt x="199" y="174"/>
                    <a:pt x="199" y="161"/>
                    <a:pt x="191" y="153"/>
                  </a:cubicBezTo>
                  <a:cubicBezTo>
                    <a:pt x="187" y="149"/>
                    <a:pt x="187" y="149"/>
                    <a:pt x="187" y="149"/>
                  </a:cubicBezTo>
                  <a:cubicBezTo>
                    <a:pt x="179" y="141"/>
                    <a:pt x="182" y="135"/>
                    <a:pt x="193" y="135"/>
                  </a:cubicBezTo>
                  <a:cubicBezTo>
                    <a:pt x="196" y="135"/>
                    <a:pt x="196" y="135"/>
                    <a:pt x="196" y="135"/>
                  </a:cubicBezTo>
                  <a:cubicBezTo>
                    <a:pt x="207" y="135"/>
                    <a:pt x="216" y="126"/>
                    <a:pt x="216" y="115"/>
                  </a:cubicBezTo>
                  <a:cubicBezTo>
                    <a:pt x="216" y="101"/>
                    <a:pt x="216" y="101"/>
                    <a:pt x="216" y="101"/>
                  </a:cubicBezTo>
                  <a:cubicBezTo>
                    <a:pt x="216" y="90"/>
                    <a:pt x="207" y="81"/>
                    <a:pt x="196" y="81"/>
                  </a:cubicBezTo>
                  <a:close/>
                  <a:moveTo>
                    <a:pt x="108" y="149"/>
                  </a:moveTo>
                  <a:cubicBezTo>
                    <a:pt x="86" y="149"/>
                    <a:pt x="67" y="131"/>
                    <a:pt x="67" y="109"/>
                  </a:cubicBezTo>
                  <a:cubicBezTo>
                    <a:pt x="67" y="86"/>
                    <a:pt x="86" y="68"/>
                    <a:pt x="108" y="68"/>
                  </a:cubicBezTo>
                  <a:cubicBezTo>
                    <a:pt x="130" y="68"/>
                    <a:pt x="148" y="86"/>
                    <a:pt x="148" y="109"/>
                  </a:cubicBezTo>
                  <a:cubicBezTo>
                    <a:pt x="148" y="131"/>
                    <a:pt x="130" y="149"/>
                    <a:pt x="10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Freeform 74"/>
            <p:cNvSpPr>
              <a:spLocks noEditPoints="1"/>
            </p:cNvSpPr>
            <p:nvPr/>
          </p:nvSpPr>
          <p:spPr bwMode="auto">
            <a:xfrm>
              <a:off x="8198315" y="3969186"/>
              <a:ext cx="757742" cy="757742"/>
            </a:xfrm>
            <a:custGeom>
              <a:avLst/>
              <a:gdLst>
                <a:gd name="T0" fmla="*/ 98 w 108"/>
                <a:gd name="T1" fmla="*/ 41 h 108"/>
                <a:gd name="T2" fmla="*/ 96 w 108"/>
                <a:gd name="T3" fmla="*/ 41 h 108"/>
                <a:gd name="T4" fmla="*/ 93 w 108"/>
                <a:gd name="T5" fmla="*/ 34 h 108"/>
                <a:gd name="T6" fmla="*/ 95 w 108"/>
                <a:gd name="T7" fmla="*/ 32 h 108"/>
                <a:gd name="T8" fmla="*/ 95 w 108"/>
                <a:gd name="T9" fmla="*/ 18 h 108"/>
                <a:gd name="T10" fmla="*/ 91 w 108"/>
                <a:gd name="T11" fmla="*/ 13 h 108"/>
                <a:gd name="T12" fmla="*/ 76 w 108"/>
                <a:gd name="T13" fmla="*/ 13 h 108"/>
                <a:gd name="T14" fmla="*/ 74 w 108"/>
                <a:gd name="T15" fmla="*/ 15 h 108"/>
                <a:gd name="T16" fmla="*/ 67 w 108"/>
                <a:gd name="T17" fmla="*/ 12 h 108"/>
                <a:gd name="T18" fmla="*/ 67 w 108"/>
                <a:gd name="T19" fmla="*/ 10 h 108"/>
                <a:gd name="T20" fmla="*/ 57 w 108"/>
                <a:gd name="T21" fmla="*/ 0 h 108"/>
                <a:gd name="T22" fmla="*/ 51 w 108"/>
                <a:gd name="T23" fmla="*/ 0 h 108"/>
                <a:gd name="T24" fmla="*/ 41 w 108"/>
                <a:gd name="T25" fmla="*/ 10 h 108"/>
                <a:gd name="T26" fmla="*/ 41 w 108"/>
                <a:gd name="T27" fmla="*/ 12 h 108"/>
                <a:gd name="T28" fmla="*/ 34 w 108"/>
                <a:gd name="T29" fmla="*/ 15 h 108"/>
                <a:gd name="T30" fmla="*/ 32 w 108"/>
                <a:gd name="T31" fmla="*/ 13 h 108"/>
                <a:gd name="T32" fmla="*/ 17 w 108"/>
                <a:gd name="T33" fmla="*/ 13 h 108"/>
                <a:gd name="T34" fmla="*/ 13 w 108"/>
                <a:gd name="T35" fmla="*/ 18 h 108"/>
                <a:gd name="T36" fmla="*/ 13 w 108"/>
                <a:gd name="T37" fmla="*/ 32 h 108"/>
                <a:gd name="T38" fmla="*/ 15 w 108"/>
                <a:gd name="T39" fmla="*/ 34 h 108"/>
                <a:gd name="T40" fmla="*/ 12 w 108"/>
                <a:gd name="T41" fmla="*/ 41 h 108"/>
                <a:gd name="T42" fmla="*/ 10 w 108"/>
                <a:gd name="T43" fmla="*/ 41 h 108"/>
                <a:gd name="T44" fmla="*/ 0 w 108"/>
                <a:gd name="T45" fmla="*/ 51 h 108"/>
                <a:gd name="T46" fmla="*/ 0 w 108"/>
                <a:gd name="T47" fmla="*/ 58 h 108"/>
                <a:gd name="T48" fmla="*/ 10 w 108"/>
                <a:gd name="T49" fmla="*/ 68 h 108"/>
                <a:gd name="T50" fmla="*/ 12 w 108"/>
                <a:gd name="T51" fmla="*/ 68 h 108"/>
                <a:gd name="T52" fmla="*/ 15 w 108"/>
                <a:gd name="T53" fmla="*/ 75 h 108"/>
                <a:gd name="T54" fmla="*/ 13 w 108"/>
                <a:gd name="T55" fmla="*/ 77 h 108"/>
                <a:gd name="T56" fmla="*/ 13 w 108"/>
                <a:gd name="T57" fmla="*/ 91 h 108"/>
                <a:gd name="T58" fmla="*/ 17 w 108"/>
                <a:gd name="T59" fmla="*/ 96 h 108"/>
                <a:gd name="T60" fmla="*/ 32 w 108"/>
                <a:gd name="T61" fmla="*/ 96 h 108"/>
                <a:gd name="T62" fmla="*/ 34 w 108"/>
                <a:gd name="T63" fmla="*/ 94 h 108"/>
                <a:gd name="T64" fmla="*/ 41 w 108"/>
                <a:gd name="T65" fmla="*/ 97 h 108"/>
                <a:gd name="T66" fmla="*/ 41 w 108"/>
                <a:gd name="T67" fmla="*/ 98 h 108"/>
                <a:gd name="T68" fmla="*/ 51 w 108"/>
                <a:gd name="T69" fmla="*/ 108 h 108"/>
                <a:gd name="T70" fmla="*/ 57 w 108"/>
                <a:gd name="T71" fmla="*/ 108 h 108"/>
                <a:gd name="T72" fmla="*/ 67 w 108"/>
                <a:gd name="T73" fmla="*/ 98 h 108"/>
                <a:gd name="T74" fmla="*/ 67 w 108"/>
                <a:gd name="T75" fmla="*/ 97 h 108"/>
                <a:gd name="T76" fmla="*/ 74 w 108"/>
                <a:gd name="T77" fmla="*/ 94 h 108"/>
                <a:gd name="T78" fmla="*/ 76 w 108"/>
                <a:gd name="T79" fmla="*/ 96 h 108"/>
                <a:gd name="T80" fmla="*/ 91 w 108"/>
                <a:gd name="T81" fmla="*/ 96 h 108"/>
                <a:gd name="T82" fmla="*/ 95 w 108"/>
                <a:gd name="T83" fmla="*/ 91 h 108"/>
                <a:gd name="T84" fmla="*/ 95 w 108"/>
                <a:gd name="T85" fmla="*/ 77 h 108"/>
                <a:gd name="T86" fmla="*/ 93 w 108"/>
                <a:gd name="T87" fmla="*/ 75 h 108"/>
                <a:gd name="T88" fmla="*/ 96 w 108"/>
                <a:gd name="T89" fmla="*/ 68 h 108"/>
                <a:gd name="T90" fmla="*/ 98 w 108"/>
                <a:gd name="T91" fmla="*/ 68 h 108"/>
                <a:gd name="T92" fmla="*/ 108 w 108"/>
                <a:gd name="T93" fmla="*/ 58 h 108"/>
                <a:gd name="T94" fmla="*/ 108 w 108"/>
                <a:gd name="T95" fmla="*/ 51 h 108"/>
                <a:gd name="T96" fmla="*/ 98 w 108"/>
                <a:gd name="T97" fmla="*/ 41 h 108"/>
                <a:gd name="T98" fmla="*/ 54 w 108"/>
                <a:gd name="T99" fmla="*/ 75 h 108"/>
                <a:gd name="T100" fmla="*/ 34 w 108"/>
                <a:gd name="T101" fmla="*/ 54 h 108"/>
                <a:gd name="T102" fmla="*/ 54 w 108"/>
                <a:gd name="T103" fmla="*/ 34 h 108"/>
                <a:gd name="T104" fmla="*/ 74 w 108"/>
                <a:gd name="T105" fmla="*/ 54 h 108"/>
                <a:gd name="T106" fmla="*/ 54 w 108"/>
                <a:gd name="T107"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98" y="41"/>
                  </a:moveTo>
                  <a:cubicBezTo>
                    <a:pt x="96" y="41"/>
                    <a:pt x="96" y="41"/>
                    <a:pt x="96" y="41"/>
                  </a:cubicBezTo>
                  <a:cubicBezTo>
                    <a:pt x="91" y="41"/>
                    <a:pt x="89" y="38"/>
                    <a:pt x="93" y="34"/>
                  </a:cubicBezTo>
                  <a:cubicBezTo>
                    <a:pt x="95" y="32"/>
                    <a:pt x="95" y="32"/>
                    <a:pt x="95" y="32"/>
                  </a:cubicBezTo>
                  <a:cubicBezTo>
                    <a:pt x="99" y="28"/>
                    <a:pt x="99" y="21"/>
                    <a:pt x="95" y="18"/>
                  </a:cubicBezTo>
                  <a:cubicBezTo>
                    <a:pt x="91" y="13"/>
                    <a:pt x="91" y="13"/>
                    <a:pt x="91" y="13"/>
                  </a:cubicBezTo>
                  <a:cubicBezTo>
                    <a:pt x="87" y="9"/>
                    <a:pt x="80" y="9"/>
                    <a:pt x="76" y="13"/>
                  </a:cubicBezTo>
                  <a:cubicBezTo>
                    <a:pt x="74" y="15"/>
                    <a:pt x="74" y="15"/>
                    <a:pt x="74" y="15"/>
                  </a:cubicBezTo>
                  <a:cubicBezTo>
                    <a:pt x="71" y="19"/>
                    <a:pt x="67" y="17"/>
                    <a:pt x="67" y="12"/>
                  </a:cubicBezTo>
                  <a:cubicBezTo>
                    <a:pt x="67" y="10"/>
                    <a:pt x="67" y="10"/>
                    <a:pt x="67" y="10"/>
                  </a:cubicBezTo>
                  <a:cubicBezTo>
                    <a:pt x="67" y="5"/>
                    <a:pt x="63" y="0"/>
                    <a:pt x="57" y="0"/>
                  </a:cubicBezTo>
                  <a:cubicBezTo>
                    <a:pt x="51" y="0"/>
                    <a:pt x="51" y="0"/>
                    <a:pt x="51" y="0"/>
                  </a:cubicBezTo>
                  <a:cubicBezTo>
                    <a:pt x="45" y="0"/>
                    <a:pt x="41" y="5"/>
                    <a:pt x="41" y="10"/>
                  </a:cubicBezTo>
                  <a:cubicBezTo>
                    <a:pt x="41" y="12"/>
                    <a:pt x="41" y="12"/>
                    <a:pt x="41" y="12"/>
                  </a:cubicBezTo>
                  <a:cubicBezTo>
                    <a:pt x="41" y="17"/>
                    <a:pt x="37" y="19"/>
                    <a:pt x="34" y="15"/>
                  </a:cubicBezTo>
                  <a:cubicBezTo>
                    <a:pt x="32" y="13"/>
                    <a:pt x="32" y="13"/>
                    <a:pt x="32" y="13"/>
                  </a:cubicBezTo>
                  <a:cubicBezTo>
                    <a:pt x="28" y="9"/>
                    <a:pt x="21" y="9"/>
                    <a:pt x="17" y="13"/>
                  </a:cubicBezTo>
                  <a:cubicBezTo>
                    <a:pt x="13" y="18"/>
                    <a:pt x="13" y="18"/>
                    <a:pt x="13" y="18"/>
                  </a:cubicBezTo>
                  <a:cubicBezTo>
                    <a:pt x="9" y="21"/>
                    <a:pt x="9" y="28"/>
                    <a:pt x="13" y="32"/>
                  </a:cubicBezTo>
                  <a:cubicBezTo>
                    <a:pt x="15" y="34"/>
                    <a:pt x="15" y="34"/>
                    <a:pt x="15" y="34"/>
                  </a:cubicBezTo>
                  <a:cubicBezTo>
                    <a:pt x="18" y="38"/>
                    <a:pt x="17" y="41"/>
                    <a:pt x="12" y="41"/>
                  </a:cubicBezTo>
                  <a:cubicBezTo>
                    <a:pt x="10" y="41"/>
                    <a:pt x="10" y="41"/>
                    <a:pt x="10" y="41"/>
                  </a:cubicBezTo>
                  <a:cubicBezTo>
                    <a:pt x="5" y="41"/>
                    <a:pt x="0" y="45"/>
                    <a:pt x="0" y="51"/>
                  </a:cubicBezTo>
                  <a:cubicBezTo>
                    <a:pt x="0" y="58"/>
                    <a:pt x="0" y="58"/>
                    <a:pt x="0" y="58"/>
                  </a:cubicBezTo>
                  <a:cubicBezTo>
                    <a:pt x="0" y="63"/>
                    <a:pt x="5" y="68"/>
                    <a:pt x="10" y="68"/>
                  </a:cubicBezTo>
                  <a:cubicBezTo>
                    <a:pt x="12" y="68"/>
                    <a:pt x="12" y="68"/>
                    <a:pt x="12" y="68"/>
                  </a:cubicBezTo>
                  <a:cubicBezTo>
                    <a:pt x="17" y="68"/>
                    <a:pt x="18" y="71"/>
                    <a:pt x="15" y="75"/>
                  </a:cubicBezTo>
                  <a:cubicBezTo>
                    <a:pt x="13" y="77"/>
                    <a:pt x="13" y="77"/>
                    <a:pt x="13" y="77"/>
                  </a:cubicBezTo>
                  <a:cubicBezTo>
                    <a:pt x="9" y="81"/>
                    <a:pt x="9" y="87"/>
                    <a:pt x="13" y="91"/>
                  </a:cubicBezTo>
                  <a:cubicBezTo>
                    <a:pt x="17" y="96"/>
                    <a:pt x="17" y="96"/>
                    <a:pt x="17" y="96"/>
                  </a:cubicBezTo>
                  <a:cubicBezTo>
                    <a:pt x="21" y="100"/>
                    <a:pt x="28" y="100"/>
                    <a:pt x="32" y="96"/>
                  </a:cubicBezTo>
                  <a:cubicBezTo>
                    <a:pt x="34" y="94"/>
                    <a:pt x="34" y="94"/>
                    <a:pt x="34" y="94"/>
                  </a:cubicBezTo>
                  <a:cubicBezTo>
                    <a:pt x="37" y="90"/>
                    <a:pt x="41" y="91"/>
                    <a:pt x="41" y="97"/>
                  </a:cubicBezTo>
                  <a:cubicBezTo>
                    <a:pt x="41" y="98"/>
                    <a:pt x="41" y="98"/>
                    <a:pt x="41" y="98"/>
                  </a:cubicBezTo>
                  <a:cubicBezTo>
                    <a:pt x="41" y="104"/>
                    <a:pt x="45" y="108"/>
                    <a:pt x="51" y="108"/>
                  </a:cubicBezTo>
                  <a:cubicBezTo>
                    <a:pt x="57" y="108"/>
                    <a:pt x="57" y="108"/>
                    <a:pt x="57" y="108"/>
                  </a:cubicBezTo>
                  <a:cubicBezTo>
                    <a:pt x="63" y="108"/>
                    <a:pt x="67" y="104"/>
                    <a:pt x="67" y="98"/>
                  </a:cubicBezTo>
                  <a:cubicBezTo>
                    <a:pt x="67" y="97"/>
                    <a:pt x="67" y="97"/>
                    <a:pt x="67" y="97"/>
                  </a:cubicBezTo>
                  <a:cubicBezTo>
                    <a:pt x="67" y="91"/>
                    <a:pt x="71" y="90"/>
                    <a:pt x="74" y="94"/>
                  </a:cubicBezTo>
                  <a:cubicBezTo>
                    <a:pt x="76" y="96"/>
                    <a:pt x="76" y="96"/>
                    <a:pt x="76" y="96"/>
                  </a:cubicBezTo>
                  <a:cubicBezTo>
                    <a:pt x="80" y="100"/>
                    <a:pt x="87" y="100"/>
                    <a:pt x="91" y="96"/>
                  </a:cubicBezTo>
                  <a:cubicBezTo>
                    <a:pt x="95" y="91"/>
                    <a:pt x="95" y="91"/>
                    <a:pt x="95" y="91"/>
                  </a:cubicBezTo>
                  <a:cubicBezTo>
                    <a:pt x="99" y="87"/>
                    <a:pt x="99" y="81"/>
                    <a:pt x="95" y="77"/>
                  </a:cubicBezTo>
                  <a:cubicBezTo>
                    <a:pt x="93" y="75"/>
                    <a:pt x="93" y="75"/>
                    <a:pt x="93" y="75"/>
                  </a:cubicBezTo>
                  <a:cubicBezTo>
                    <a:pt x="90" y="71"/>
                    <a:pt x="91" y="68"/>
                    <a:pt x="96" y="68"/>
                  </a:cubicBezTo>
                  <a:cubicBezTo>
                    <a:pt x="98" y="68"/>
                    <a:pt x="98" y="68"/>
                    <a:pt x="98" y="68"/>
                  </a:cubicBezTo>
                  <a:cubicBezTo>
                    <a:pt x="103" y="68"/>
                    <a:pt x="108" y="63"/>
                    <a:pt x="108" y="58"/>
                  </a:cubicBezTo>
                  <a:cubicBezTo>
                    <a:pt x="108" y="51"/>
                    <a:pt x="108" y="51"/>
                    <a:pt x="108" y="51"/>
                  </a:cubicBezTo>
                  <a:cubicBezTo>
                    <a:pt x="108" y="45"/>
                    <a:pt x="103" y="41"/>
                    <a:pt x="98" y="41"/>
                  </a:cubicBezTo>
                  <a:close/>
                  <a:moveTo>
                    <a:pt x="54" y="75"/>
                  </a:moveTo>
                  <a:cubicBezTo>
                    <a:pt x="43" y="75"/>
                    <a:pt x="34" y="66"/>
                    <a:pt x="34" y="54"/>
                  </a:cubicBezTo>
                  <a:cubicBezTo>
                    <a:pt x="34" y="43"/>
                    <a:pt x="43" y="34"/>
                    <a:pt x="54" y="34"/>
                  </a:cubicBezTo>
                  <a:cubicBezTo>
                    <a:pt x="65" y="34"/>
                    <a:pt x="74" y="43"/>
                    <a:pt x="74" y="54"/>
                  </a:cubicBezTo>
                  <a:cubicBezTo>
                    <a:pt x="74" y="66"/>
                    <a:pt x="65" y="75"/>
                    <a:pt x="54"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2" name="组合 11"/>
          <p:cNvGrpSpPr/>
          <p:nvPr/>
        </p:nvGrpSpPr>
        <p:grpSpPr>
          <a:xfrm>
            <a:off x="8915696" y="1962878"/>
            <a:ext cx="2330909" cy="2194577"/>
            <a:chOff x="7172285" y="3770527"/>
            <a:chExt cx="1783772" cy="1679441"/>
          </a:xfrm>
          <a:solidFill>
            <a:schemeClr val="bg1">
              <a:alpha val="14000"/>
            </a:schemeClr>
          </a:solidFill>
        </p:grpSpPr>
        <p:sp>
          <p:nvSpPr>
            <p:cNvPr id="13" name="Freeform 72"/>
            <p:cNvSpPr>
              <a:spLocks noEditPoints="1"/>
            </p:cNvSpPr>
            <p:nvPr/>
          </p:nvSpPr>
          <p:spPr bwMode="auto">
            <a:xfrm>
              <a:off x="7172285" y="3770527"/>
              <a:ext cx="1034447" cy="991103"/>
            </a:xfrm>
            <a:custGeom>
              <a:avLst/>
              <a:gdLst>
                <a:gd name="T0" fmla="*/ 261 w 288"/>
                <a:gd name="T1" fmla="*/ 108 h 288"/>
                <a:gd name="T2" fmla="*/ 257 w 288"/>
                <a:gd name="T3" fmla="*/ 108 h 288"/>
                <a:gd name="T4" fmla="*/ 249 w 288"/>
                <a:gd name="T5" fmla="*/ 89 h 288"/>
                <a:gd name="T6" fmla="*/ 254 w 288"/>
                <a:gd name="T7" fmla="*/ 84 h 288"/>
                <a:gd name="T8" fmla="*/ 254 w 288"/>
                <a:gd name="T9" fmla="*/ 46 h 288"/>
                <a:gd name="T10" fmla="*/ 242 w 288"/>
                <a:gd name="T11" fmla="*/ 33 h 288"/>
                <a:gd name="T12" fmla="*/ 204 w 288"/>
                <a:gd name="T13" fmla="*/ 33 h 288"/>
                <a:gd name="T14" fmla="*/ 199 w 288"/>
                <a:gd name="T15" fmla="*/ 39 h 288"/>
                <a:gd name="T16" fmla="*/ 180 w 288"/>
                <a:gd name="T17" fmla="*/ 31 h 288"/>
                <a:gd name="T18" fmla="*/ 180 w 288"/>
                <a:gd name="T19" fmla="*/ 27 h 288"/>
                <a:gd name="T20" fmla="*/ 153 w 288"/>
                <a:gd name="T21" fmla="*/ 0 h 288"/>
                <a:gd name="T22" fmla="*/ 135 w 288"/>
                <a:gd name="T23" fmla="*/ 0 h 288"/>
                <a:gd name="T24" fmla="*/ 108 w 288"/>
                <a:gd name="T25" fmla="*/ 27 h 288"/>
                <a:gd name="T26" fmla="*/ 108 w 288"/>
                <a:gd name="T27" fmla="*/ 31 h 288"/>
                <a:gd name="T28" fmla="*/ 89 w 288"/>
                <a:gd name="T29" fmla="*/ 39 h 288"/>
                <a:gd name="T30" fmla="*/ 84 w 288"/>
                <a:gd name="T31" fmla="*/ 33 h 288"/>
                <a:gd name="T32" fmla="*/ 46 w 288"/>
                <a:gd name="T33" fmla="*/ 33 h 288"/>
                <a:gd name="T34" fmla="*/ 33 w 288"/>
                <a:gd name="T35" fmla="*/ 46 h 288"/>
                <a:gd name="T36" fmla="*/ 33 w 288"/>
                <a:gd name="T37" fmla="*/ 84 h 288"/>
                <a:gd name="T38" fmla="*/ 39 w 288"/>
                <a:gd name="T39" fmla="*/ 89 h 288"/>
                <a:gd name="T40" fmla="*/ 31 w 288"/>
                <a:gd name="T41" fmla="*/ 108 h 288"/>
                <a:gd name="T42" fmla="*/ 27 w 288"/>
                <a:gd name="T43" fmla="*/ 108 h 288"/>
                <a:gd name="T44" fmla="*/ 0 w 288"/>
                <a:gd name="T45" fmla="*/ 135 h 288"/>
                <a:gd name="T46" fmla="*/ 0 w 288"/>
                <a:gd name="T47" fmla="*/ 153 h 288"/>
                <a:gd name="T48" fmla="*/ 27 w 288"/>
                <a:gd name="T49" fmla="*/ 180 h 288"/>
                <a:gd name="T50" fmla="*/ 31 w 288"/>
                <a:gd name="T51" fmla="*/ 180 h 288"/>
                <a:gd name="T52" fmla="*/ 39 w 288"/>
                <a:gd name="T53" fmla="*/ 199 h 288"/>
                <a:gd name="T54" fmla="*/ 33 w 288"/>
                <a:gd name="T55" fmla="*/ 204 h 288"/>
                <a:gd name="T56" fmla="*/ 33 w 288"/>
                <a:gd name="T57" fmla="*/ 242 h 288"/>
                <a:gd name="T58" fmla="*/ 46 w 288"/>
                <a:gd name="T59" fmla="*/ 255 h 288"/>
                <a:gd name="T60" fmla="*/ 84 w 288"/>
                <a:gd name="T61" fmla="*/ 255 h 288"/>
                <a:gd name="T62" fmla="*/ 89 w 288"/>
                <a:gd name="T63" fmla="*/ 249 h 288"/>
                <a:gd name="T64" fmla="*/ 108 w 288"/>
                <a:gd name="T65" fmla="*/ 257 h 288"/>
                <a:gd name="T66" fmla="*/ 108 w 288"/>
                <a:gd name="T67" fmla="*/ 261 h 288"/>
                <a:gd name="T68" fmla="*/ 135 w 288"/>
                <a:gd name="T69" fmla="*/ 288 h 288"/>
                <a:gd name="T70" fmla="*/ 153 w 288"/>
                <a:gd name="T71" fmla="*/ 288 h 288"/>
                <a:gd name="T72" fmla="*/ 180 w 288"/>
                <a:gd name="T73" fmla="*/ 261 h 288"/>
                <a:gd name="T74" fmla="*/ 180 w 288"/>
                <a:gd name="T75" fmla="*/ 257 h 288"/>
                <a:gd name="T76" fmla="*/ 199 w 288"/>
                <a:gd name="T77" fmla="*/ 249 h 288"/>
                <a:gd name="T78" fmla="*/ 204 w 288"/>
                <a:gd name="T79" fmla="*/ 255 h 288"/>
                <a:gd name="T80" fmla="*/ 242 w 288"/>
                <a:gd name="T81" fmla="*/ 255 h 288"/>
                <a:gd name="T82" fmla="*/ 254 w 288"/>
                <a:gd name="T83" fmla="*/ 242 h 288"/>
                <a:gd name="T84" fmla="*/ 254 w 288"/>
                <a:gd name="T85" fmla="*/ 204 h 288"/>
                <a:gd name="T86" fmla="*/ 249 w 288"/>
                <a:gd name="T87" fmla="*/ 199 h 288"/>
                <a:gd name="T88" fmla="*/ 257 w 288"/>
                <a:gd name="T89" fmla="*/ 180 h 288"/>
                <a:gd name="T90" fmla="*/ 261 w 288"/>
                <a:gd name="T91" fmla="*/ 180 h 288"/>
                <a:gd name="T92" fmla="*/ 288 w 288"/>
                <a:gd name="T93" fmla="*/ 153 h 288"/>
                <a:gd name="T94" fmla="*/ 288 w 288"/>
                <a:gd name="T95" fmla="*/ 135 h 288"/>
                <a:gd name="T96" fmla="*/ 261 w 288"/>
                <a:gd name="T97" fmla="*/ 108 h 288"/>
                <a:gd name="T98" fmla="*/ 144 w 288"/>
                <a:gd name="T99" fmla="*/ 198 h 288"/>
                <a:gd name="T100" fmla="*/ 90 w 288"/>
                <a:gd name="T101" fmla="*/ 145 h 288"/>
                <a:gd name="T102" fmla="*/ 144 w 288"/>
                <a:gd name="T103" fmla="*/ 91 h 288"/>
                <a:gd name="T104" fmla="*/ 197 w 288"/>
                <a:gd name="T105" fmla="*/ 145 h 288"/>
                <a:gd name="T106" fmla="*/ 144 w 288"/>
                <a:gd name="T107" fmla="*/ 1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61" y="108"/>
                  </a:moveTo>
                  <a:cubicBezTo>
                    <a:pt x="257" y="108"/>
                    <a:pt x="257" y="108"/>
                    <a:pt x="257" y="108"/>
                  </a:cubicBezTo>
                  <a:cubicBezTo>
                    <a:pt x="242" y="108"/>
                    <a:pt x="239" y="100"/>
                    <a:pt x="249" y="89"/>
                  </a:cubicBezTo>
                  <a:cubicBezTo>
                    <a:pt x="254" y="84"/>
                    <a:pt x="254" y="84"/>
                    <a:pt x="254" y="84"/>
                  </a:cubicBezTo>
                  <a:cubicBezTo>
                    <a:pt x="265" y="74"/>
                    <a:pt x="265" y="57"/>
                    <a:pt x="254" y="46"/>
                  </a:cubicBezTo>
                  <a:cubicBezTo>
                    <a:pt x="242" y="33"/>
                    <a:pt x="242" y="33"/>
                    <a:pt x="242" y="33"/>
                  </a:cubicBezTo>
                  <a:cubicBezTo>
                    <a:pt x="231" y="23"/>
                    <a:pt x="214" y="23"/>
                    <a:pt x="204" y="33"/>
                  </a:cubicBezTo>
                  <a:cubicBezTo>
                    <a:pt x="199" y="39"/>
                    <a:pt x="199" y="39"/>
                    <a:pt x="199" y="39"/>
                  </a:cubicBezTo>
                  <a:cubicBezTo>
                    <a:pt x="188" y="49"/>
                    <a:pt x="180" y="46"/>
                    <a:pt x="180" y="31"/>
                  </a:cubicBezTo>
                  <a:cubicBezTo>
                    <a:pt x="180" y="27"/>
                    <a:pt x="180" y="27"/>
                    <a:pt x="180" y="27"/>
                  </a:cubicBezTo>
                  <a:cubicBezTo>
                    <a:pt x="180" y="12"/>
                    <a:pt x="168" y="0"/>
                    <a:pt x="153" y="0"/>
                  </a:cubicBezTo>
                  <a:cubicBezTo>
                    <a:pt x="135" y="0"/>
                    <a:pt x="135" y="0"/>
                    <a:pt x="135" y="0"/>
                  </a:cubicBezTo>
                  <a:cubicBezTo>
                    <a:pt x="120" y="0"/>
                    <a:pt x="108" y="12"/>
                    <a:pt x="108" y="27"/>
                  </a:cubicBezTo>
                  <a:cubicBezTo>
                    <a:pt x="108" y="31"/>
                    <a:pt x="108" y="31"/>
                    <a:pt x="108" y="31"/>
                  </a:cubicBezTo>
                  <a:cubicBezTo>
                    <a:pt x="108" y="46"/>
                    <a:pt x="100" y="49"/>
                    <a:pt x="89" y="39"/>
                  </a:cubicBezTo>
                  <a:cubicBezTo>
                    <a:pt x="84" y="33"/>
                    <a:pt x="84" y="33"/>
                    <a:pt x="84" y="33"/>
                  </a:cubicBezTo>
                  <a:cubicBezTo>
                    <a:pt x="73" y="23"/>
                    <a:pt x="56" y="23"/>
                    <a:pt x="46" y="33"/>
                  </a:cubicBezTo>
                  <a:cubicBezTo>
                    <a:pt x="33" y="46"/>
                    <a:pt x="33" y="46"/>
                    <a:pt x="33" y="46"/>
                  </a:cubicBezTo>
                  <a:cubicBezTo>
                    <a:pt x="23" y="57"/>
                    <a:pt x="23" y="74"/>
                    <a:pt x="33" y="84"/>
                  </a:cubicBezTo>
                  <a:cubicBezTo>
                    <a:pt x="39" y="89"/>
                    <a:pt x="39" y="89"/>
                    <a:pt x="39" y="89"/>
                  </a:cubicBezTo>
                  <a:cubicBezTo>
                    <a:pt x="49" y="100"/>
                    <a:pt x="45" y="108"/>
                    <a:pt x="31" y="108"/>
                  </a:cubicBezTo>
                  <a:cubicBezTo>
                    <a:pt x="27" y="108"/>
                    <a:pt x="27" y="108"/>
                    <a:pt x="27" y="108"/>
                  </a:cubicBezTo>
                  <a:cubicBezTo>
                    <a:pt x="12" y="108"/>
                    <a:pt x="0" y="120"/>
                    <a:pt x="0" y="135"/>
                  </a:cubicBezTo>
                  <a:cubicBezTo>
                    <a:pt x="0" y="153"/>
                    <a:pt x="0" y="153"/>
                    <a:pt x="0" y="153"/>
                  </a:cubicBezTo>
                  <a:cubicBezTo>
                    <a:pt x="0" y="168"/>
                    <a:pt x="12" y="180"/>
                    <a:pt x="27" y="180"/>
                  </a:cubicBezTo>
                  <a:cubicBezTo>
                    <a:pt x="31" y="180"/>
                    <a:pt x="31" y="180"/>
                    <a:pt x="31" y="180"/>
                  </a:cubicBezTo>
                  <a:cubicBezTo>
                    <a:pt x="45" y="180"/>
                    <a:pt x="49" y="188"/>
                    <a:pt x="39" y="199"/>
                  </a:cubicBezTo>
                  <a:cubicBezTo>
                    <a:pt x="33" y="204"/>
                    <a:pt x="33" y="204"/>
                    <a:pt x="33" y="204"/>
                  </a:cubicBezTo>
                  <a:cubicBezTo>
                    <a:pt x="23" y="214"/>
                    <a:pt x="23" y="231"/>
                    <a:pt x="33" y="242"/>
                  </a:cubicBezTo>
                  <a:cubicBezTo>
                    <a:pt x="46" y="255"/>
                    <a:pt x="46" y="255"/>
                    <a:pt x="46" y="255"/>
                  </a:cubicBezTo>
                  <a:cubicBezTo>
                    <a:pt x="56" y="265"/>
                    <a:pt x="73" y="265"/>
                    <a:pt x="84" y="255"/>
                  </a:cubicBezTo>
                  <a:cubicBezTo>
                    <a:pt x="89" y="249"/>
                    <a:pt x="89" y="249"/>
                    <a:pt x="89" y="249"/>
                  </a:cubicBezTo>
                  <a:cubicBezTo>
                    <a:pt x="100" y="239"/>
                    <a:pt x="108" y="242"/>
                    <a:pt x="108" y="257"/>
                  </a:cubicBezTo>
                  <a:cubicBezTo>
                    <a:pt x="108" y="261"/>
                    <a:pt x="108" y="261"/>
                    <a:pt x="108" y="261"/>
                  </a:cubicBezTo>
                  <a:cubicBezTo>
                    <a:pt x="108" y="276"/>
                    <a:pt x="120" y="288"/>
                    <a:pt x="135" y="288"/>
                  </a:cubicBezTo>
                  <a:cubicBezTo>
                    <a:pt x="153" y="288"/>
                    <a:pt x="153" y="288"/>
                    <a:pt x="153" y="288"/>
                  </a:cubicBezTo>
                  <a:cubicBezTo>
                    <a:pt x="168" y="288"/>
                    <a:pt x="180" y="276"/>
                    <a:pt x="180" y="261"/>
                  </a:cubicBezTo>
                  <a:cubicBezTo>
                    <a:pt x="180" y="257"/>
                    <a:pt x="180" y="257"/>
                    <a:pt x="180" y="257"/>
                  </a:cubicBezTo>
                  <a:cubicBezTo>
                    <a:pt x="180" y="242"/>
                    <a:pt x="188" y="239"/>
                    <a:pt x="199" y="249"/>
                  </a:cubicBezTo>
                  <a:cubicBezTo>
                    <a:pt x="204" y="255"/>
                    <a:pt x="204" y="255"/>
                    <a:pt x="204" y="255"/>
                  </a:cubicBezTo>
                  <a:cubicBezTo>
                    <a:pt x="214" y="265"/>
                    <a:pt x="231" y="265"/>
                    <a:pt x="242" y="255"/>
                  </a:cubicBezTo>
                  <a:cubicBezTo>
                    <a:pt x="254" y="242"/>
                    <a:pt x="254" y="242"/>
                    <a:pt x="254" y="242"/>
                  </a:cubicBezTo>
                  <a:cubicBezTo>
                    <a:pt x="265" y="231"/>
                    <a:pt x="265" y="214"/>
                    <a:pt x="254" y="204"/>
                  </a:cubicBezTo>
                  <a:cubicBezTo>
                    <a:pt x="249" y="199"/>
                    <a:pt x="249" y="199"/>
                    <a:pt x="249" y="199"/>
                  </a:cubicBezTo>
                  <a:cubicBezTo>
                    <a:pt x="239" y="188"/>
                    <a:pt x="242" y="180"/>
                    <a:pt x="257" y="180"/>
                  </a:cubicBezTo>
                  <a:cubicBezTo>
                    <a:pt x="261" y="180"/>
                    <a:pt x="261" y="180"/>
                    <a:pt x="261" y="180"/>
                  </a:cubicBezTo>
                  <a:cubicBezTo>
                    <a:pt x="276" y="180"/>
                    <a:pt x="288" y="168"/>
                    <a:pt x="288" y="153"/>
                  </a:cubicBezTo>
                  <a:cubicBezTo>
                    <a:pt x="288" y="135"/>
                    <a:pt x="288" y="135"/>
                    <a:pt x="288" y="135"/>
                  </a:cubicBezTo>
                  <a:cubicBezTo>
                    <a:pt x="288" y="120"/>
                    <a:pt x="276" y="108"/>
                    <a:pt x="261" y="108"/>
                  </a:cubicBezTo>
                  <a:close/>
                  <a:moveTo>
                    <a:pt x="144" y="198"/>
                  </a:moveTo>
                  <a:cubicBezTo>
                    <a:pt x="114" y="198"/>
                    <a:pt x="90" y="174"/>
                    <a:pt x="90" y="145"/>
                  </a:cubicBezTo>
                  <a:cubicBezTo>
                    <a:pt x="90" y="115"/>
                    <a:pt x="114" y="91"/>
                    <a:pt x="144" y="91"/>
                  </a:cubicBezTo>
                  <a:cubicBezTo>
                    <a:pt x="173" y="91"/>
                    <a:pt x="197" y="115"/>
                    <a:pt x="197" y="145"/>
                  </a:cubicBezTo>
                  <a:cubicBezTo>
                    <a:pt x="197" y="174"/>
                    <a:pt x="173" y="198"/>
                    <a:pt x="144"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4" name="Freeform 73"/>
            <p:cNvSpPr>
              <a:spLocks noEditPoints="1"/>
            </p:cNvSpPr>
            <p:nvPr/>
          </p:nvSpPr>
          <p:spPr bwMode="auto">
            <a:xfrm>
              <a:off x="7689509" y="4568366"/>
              <a:ext cx="929740" cy="881602"/>
            </a:xfrm>
            <a:custGeom>
              <a:avLst/>
              <a:gdLst>
                <a:gd name="T0" fmla="*/ 196 w 216"/>
                <a:gd name="T1" fmla="*/ 81 h 216"/>
                <a:gd name="T2" fmla="*/ 193 w 216"/>
                <a:gd name="T3" fmla="*/ 81 h 216"/>
                <a:gd name="T4" fmla="*/ 187 w 216"/>
                <a:gd name="T5" fmla="*/ 67 h 216"/>
                <a:gd name="T6" fmla="*/ 191 w 216"/>
                <a:gd name="T7" fmla="*/ 63 h 216"/>
                <a:gd name="T8" fmla="*/ 191 w 216"/>
                <a:gd name="T9" fmla="*/ 35 h 216"/>
                <a:gd name="T10" fmla="*/ 181 w 216"/>
                <a:gd name="T11" fmla="*/ 25 h 216"/>
                <a:gd name="T12" fmla="*/ 153 w 216"/>
                <a:gd name="T13" fmla="*/ 25 h 216"/>
                <a:gd name="T14" fmla="*/ 149 w 216"/>
                <a:gd name="T15" fmla="*/ 29 h 216"/>
                <a:gd name="T16" fmla="*/ 135 w 216"/>
                <a:gd name="T17" fmla="*/ 23 h 216"/>
                <a:gd name="T18" fmla="*/ 135 w 216"/>
                <a:gd name="T19" fmla="*/ 20 h 216"/>
                <a:gd name="T20" fmla="*/ 115 w 216"/>
                <a:gd name="T21" fmla="*/ 0 h 216"/>
                <a:gd name="T22" fmla="*/ 101 w 216"/>
                <a:gd name="T23" fmla="*/ 0 h 216"/>
                <a:gd name="T24" fmla="*/ 81 w 216"/>
                <a:gd name="T25" fmla="*/ 20 h 216"/>
                <a:gd name="T26" fmla="*/ 81 w 216"/>
                <a:gd name="T27" fmla="*/ 23 h 216"/>
                <a:gd name="T28" fmla="*/ 67 w 216"/>
                <a:gd name="T29" fmla="*/ 29 h 216"/>
                <a:gd name="T30" fmla="*/ 63 w 216"/>
                <a:gd name="T31" fmla="*/ 25 h 216"/>
                <a:gd name="T32" fmla="*/ 34 w 216"/>
                <a:gd name="T33" fmla="*/ 25 h 216"/>
                <a:gd name="T34" fmla="*/ 25 w 216"/>
                <a:gd name="T35" fmla="*/ 35 h 216"/>
                <a:gd name="T36" fmla="*/ 25 w 216"/>
                <a:gd name="T37" fmla="*/ 63 h 216"/>
                <a:gd name="T38" fmla="*/ 29 w 216"/>
                <a:gd name="T39" fmla="*/ 67 h 216"/>
                <a:gd name="T40" fmla="*/ 23 w 216"/>
                <a:gd name="T41" fmla="*/ 81 h 216"/>
                <a:gd name="T42" fmla="*/ 20 w 216"/>
                <a:gd name="T43" fmla="*/ 81 h 216"/>
                <a:gd name="T44" fmla="*/ 0 w 216"/>
                <a:gd name="T45" fmla="*/ 101 h 216"/>
                <a:gd name="T46" fmla="*/ 0 w 216"/>
                <a:gd name="T47" fmla="*/ 115 h 216"/>
                <a:gd name="T48" fmla="*/ 20 w 216"/>
                <a:gd name="T49" fmla="*/ 135 h 216"/>
                <a:gd name="T50" fmla="*/ 23 w 216"/>
                <a:gd name="T51" fmla="*/ 135 h 216"/>
                <a:gd name="T52" fmla="*/ 29 w 216"/>
                <a:gd name="T53" fmla="*/ 149 h 216"/>
                <a:gd name="T54" fmla="*/ 25 w 216"/>
                <a:gd name="T55" fmla="*/ 153 h 216"/>
                <a:gd name="T56" fmla="*/ 25 w 216"/>
                <a:gd name="T57" fmla="*/ 182 h 216"/>
                <a:gd name="T58" fmla="*/ 34 w 216"/>
                <a:gd name="T59" fmla="*/ 191 h 216"/>
                <a:gd name="T60" fmla="*/ 63 w 216"/>
                <a:gd name="T61" fmla="*/ 191 h 216"/>
                <a:gd name="T62" fmla="*/ 67 w 216"/>
                <a:gd name="T63" fmla="*/ 187 h 216"/>
                <a:gd name="T64" fmla="*/ 81 w 216"/>
                <a:gd name="T65" fmla="*/ 193 h 216"/>
                <a:gd name="T66" fmla="*/ 81 w 216"/>
                <a:gd name="T67" fmla="*/ 196 h 216"/>
                <a:gd name="T68" fmla="*/ 101 w 216"/>
                <a:gd name="T69" fmla="*/ 216 h 216"/>
                <a:gd name="T70" fmla="*/ 115 w 216"/>
                <a:gd name="T71" fmla="*/ 216 h 216"/>
                <a:gd name="T72" fmla="*/ 135 w 216"/>
                <a:gd name="T73" fmla="*/ 196 h 216"/>
                <a:gd name="T74" fmla="*/ 135 w 216"/>
                <a:gd name="T75" fmla="*/ 193 h 216"/>
                <a:gd name="T76" fmla="*/ 149 w 216"/>
                <a:gd name="T77" fmla="*/ 187 h 216"/>
                <a:gd name="T78" fmla="*/ 153 w 216"/>
                <a:gd name="T79" fmla="*/ 191 h 216"/>
                <a:gd name="T80" fmla="*/ 181 w 216"/>
                <a:gd name="T81" fmla="*/ 191 h 216"/>
                <a:gd name="T82" fmla="*/ 191 w 216"/>
                <a:gd name="T83" fmla="*/ 182 h 216"/>
                <a:gd name="T84" fmla="*/ 191 w 216"/>
                <a:gd name="T85" fmla="*/ 153 h 216"/>
                <a:gd name="T86" fmla="*/ 187 w 216"/>
                <a:gd name="T87" fmla="*/ 149 h 216"/>
                <a:gd name="T88" fmla="*/ 193 w 216"/>
                <a:gd name="T89" fmla="*/ 135 h 216"/>
                <a:gd name="T90" fmla="*/ 196 w 216"/>
                <a:gd name="T91" fmla="*/ 135 h 216"/>
                <a:gd name="T92" fmla="*/ 216 w 216"/>
                <a:gd name="T93" fmla="*/ 115 h 216"/>
                <a:gd name="T94" fmla="*/ 216 w 216"/>
                <a:gd name="T95" fmla="*/ 101 h 216"/>
                <a:gd name="T96" fmla="*/ 196 w 216"/>
                <a:gd name="T97" fmla="*/ 81 h 216"/>
                <a:gd name="T98" fmla="*/ 108 w 216"/>
                <a:gd name="T99" fmla="*/ 149 h 216"/>
                <a:gd name="T100" fmla="*/ 67 w 216"/>
                <a:gd name="T101" fmla="*/ 109 h 216"/>
                <a:gd name="T102" fmla="*/ 108 w 216"/>
                <a:gd name="T103" fmla="*/ 68 h 216"/>
                <a:gd name="T104" fmla="*/ 148 w 216"/>
                <a:gd name="T105" fmla="*/ 109 h 216"/>
                <a:gd name="T106" fmla="*/ 108 w 216"/>
                <a:gd name="T107" fmla="*/ 14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196" y="81"/>
                  </a:moveTo>
                  <a:cubicBezTo>
                    <a:pt x="193" y="81"/>
                    <a:pt x="193" y="81"/>
                    <a:pt x="193" y="81"/>
                  </a:cubicBezTo>
                  <a:cubicBezTo>
                    <a:pt x="182" y="81"/>
                    <a:pt x="179" y="75"/>
                    <a:pt x="187" y="67"/>
                  </a:cubicBezTo>
                  <a:cubicBezTo>
                    <a:pt x="191" y="63"/>
                    <a:pt x="191" y="63"/>
                    <a:pt x="191" y="63"/>
                  </a:cubicBezTo>
                  <a:cubicBezTo>
                    <a:pt x="199" y="55"/>
                    <a:pt x="199" y="43"/>
                    <a:pt x="191" y="35"/>
                  </a:cubicBezTo>
                  <a:cubicBezTo>
                    <a:pt x="181" y="25"/>
                    <a:pt x="181" y="25"/>
                    <a:pt x="181" y="25"/>
                  </a:cubicBezTo>
                  <a:cubicBezTo>
                    <a:pt x="174" y="17"/>
                    <a:pt x="161" y="17"/>
                    <a:pt x="153" y="25"/>
                  </a:cubicBezTo>
                  <a:cubicBezTo>
                    <a:pt x="149" y="29"/>
                    <a:pt x="149" y="29"/>
                    <a:pt x="149" y="29"/>
                  </a:cubicBezTo>
                  <a:cubicBezTo>
                    <a:pt x="141" y="37"/>
                    <a:pt x="135" y="34"/>
                    <a:pt x="135" y="23"/>
                  </a:cubicBezTo>
                  <a:cubicBezTo>
                    <a:pt x="135" y="20"/>
                    <a:pt x="135" y="20"/>
                    <a:pt x="135" y="20"/>
                  </a:cubicBezTo>
                  <a:cubicBezTo>
                    <a:pt x="135" y="9"/>
                    <a:pt x="126" y="0"/>
                    <a:pt x="115" y="0"/>
                  </a:cubicBezTo>
                  <a:cubicBezTo>
                    <a:pt x="101" y="0"/>
                    <a:pt x="101" y="0"/>
                    <a:pt x="101" y="0"/>
                  </a:cubicBezTo>
                  <a:cubicBezTo>
                    <a:pt x="90" y="0"/>
                    <a:pt x="81" y="9"/>
                    <a:pt x="81" y="20"/>
                  </a:cubicBezTo>
                  <a:cubicBezTo>
                    <a:pt x="81" y="23"/>
                    <a:pt x="81" y="23"/>
                    <a:pt x="81" y="23"/>
                  </a:cubicBezTo>
                  <a:cubicBezTo>
                    <a:pt x="81" y="34"/>
                    <a:pt x="75" y="37"/>
                    <a:pt x="67" y="29"/>
                  </a:cubicBezTo>
                  <a:cubicBezTo>
                    <a:pt x="63" y="25"/>
                    <a:pt x="63" y="25"/>
                    <a:pt x="63" y="25"/>
                  </a:cubicBezTo>
                  <a:cubicBezTo>
                    <a:pt x="55" y="17"/>
                    <a:pt x="42" y="17"/>
                    <a:pt x="34" y="25"/>
                  </a:cubicBezTo>
                  <a:cubicBezTo>
                    <a:pt x="25" y="35"/>
                    <a:pt x="25" y="35"/>
                    <a:pt x="25" y="35"/>
                  </a:cubicBezTo>
                  <a:cubicBezTo>
                    <a:pt x="17" y="43"/>
                    <a:pt x="17" y="55"/>
                    <a:pt x="25" y="63"/>
                  </a:cubicBezTo>
                  <a:cubicBezTo>
                    <a:pt x="29" y="67"/>
                    <a:pt x="29" y="67"/>
                    <a:pt x="29" y="67"/>
                  </a:cubicBezTo>
                  <a:cubicBezTo>
                    <a:pt x="37" y="75"/>
                    <a:pt x="34" y="81"/>
                    <a:pt x="23" y="81"/>
                  </a:cubicBezTo>
                  <a:cubicBezTo>
                    <a:pt x="20" y="81"/>
                    <a:pt x="20" y="81"/>
                    <a:pt x="20" y="81"/>
                  </a:cubicBezTo>
                  <a:cubicBezTo>
                    <a:pt x="9" y="81"/>
                    <a:pt x="0" y="90"/>
                    <a:pt x="0" y="101"/>
                  </a:cubicBezTo>
                  <a:cubicBezTo>
                    <a:pt x="0" y="115"/>
                    <a:pt x="0" y="115"/>
                    <a:pt x="0" y="115"/>
                  </a:cubicBezTo>
                  <a:cubicBezTo>
                    <a:pt x="0" y="126"/>
                    <a:pt x="9" y="135"/>
                    <a:pt x="20" y="135"/>
                  </a:cubicBezTo>
                  <a:cubicBezTo>
                    <a:pt x="23" y="135"/>
                    <a:pt x="23" y="135"/>
                    <a:pt x="23" y="135"/>
                  </a:cubicBezTo>
                  <a:cubicBezTo>
                    <a:pt x="34" y="135"/>
                    <a:pt x="37" y="141"/>
                    <a:pt x="29" y="149"/>
                  </a:cubicBezTo>
                  <a:cubicBezTo>
                    <a:pt x="25" y="153"/>
                    <a:pt x="25" y="153"/>
                    <a:pt x="25" y="153"/>
                  </a:cubicBezTo>
                  <a:cubicBezTo>
                    <a:pt x="17" y="161"/>
                    <a:pt x="17" y="174"/>
                    <a:pt x="25" y="182"/>
                  </a:cubicBezTo>
                  <a:cubicBezTo>
                    <a:pt x="34" y="191"/>
                    <a:pt x="34" y="191"/>
                    <a:pt x="34" y="191"/>
                  </a:cubicBezTo>
                  <a:cubicBezTo>
                    <a:pt x="42" y="199"/>
                    <a:pt x="55" y="199"/>
                    <a:pt x="63" y="191"/>
                  </a:cubicBezTo>
                  <a:cubicBezTo>
                    <a:pt x="67" y="187"/>
                    <a:pt x="67" y="187"/>
                    <a:pt x="67" y="187"/>
                  </a:cubicBezTo>
                  <a:cubicBezTo>
                    <a:pt x="75" y="179"/>
                    <a:pt x="81" y="182"/>
                    <a:pt x="81" y="193"/>
                  </a:cubicBezTo>
                  <a:cubicBezTo>
                    <a:pt x="81" y="196"/>
                    <a:pt x="81" y="196"/>
                    <a:pt x="81" y="196"/>
                  </a:cubicBezTo>
                  <a:cubicBezTo>
                    <a:pt x="81" y="207"/>
                    <a:pt x="90" y="216"/>
                    <a:pt x="101" y="216"/>
                  </a:cubicBezTo>
                  <a:cubicBezTo>
                    <a:pt x="115" y="216"/>
                    <a:pt x="115" y="216"/>
                    <a:pt x="115" y="216"/>
                  </a:cubicBezTo>
                  <a:cubicBezTo>
                    <a:pt x="126" y="216"/>
                    <a:pt x="135" y="207"/>
                    <a:pt x="135" y="196"/>
                  </a:cubicBezTo>
                  <a:cubicBezTo>
                    <a:pt x="135" y="193"/>
                    <a:pt x="135" y="193"/>
                    <a:pt x="135" y="193"/>
                  </a:cubicBezTo>
                  <a:cubicBezTo>
                    <a:pt x="135" y="182"/>
                    <a:pt x="141" y="180"/>
                    <a:pt x="149" y="187"/>
                  </a:cubicBezTo>
                  <a:cubicBezTo>
                    <a:pt x="153" y="191"/>
                    <a:pt x="153" y="191"/>
                    <a:pt x="153" y="191"/>
                  </a:cubicBezTo>
                  <a:cubicBezTo>
                    <a:pt x="161" y="199"/>
                    <a:pt x="174" y="199"/>
                    <a:pt x="181" y="191"/>
                  </a:cubicBezTo>
                  <a:cubicBezTo>
                    <a:pt x="191" y="182"/>
                    <a:pt x="191" y="182"/>
                    <a:pt x="191" y="182"/>
                  </a:cubicBezTo>
                  <a:cubicBezTo>
                    <a:pt x="199" y="174"/>
                    <a:pt x="199" y="161"/>
                    <a:pt x="191" y="153"/>
                  </a:cubicBezTo>
                  <a:cubicBezTo>
                    <a:pt x="187" y="149"/>
                    <a:pt x="187" y="149"/>
                    <a:pt x="187" y="149"/>
                  </a:cubicBezTo>
                  <a:cubicBezTo>
                    <a:pt x="179" y="141"/>
                    <a:pt x="182" y="135"/>
                    <a:pt x="193" y="135"/>
                  </a:cubicBezTo>
                  <a:cubicBezTo>
                    <a:pt x="196" y="135"/>
                    <a:pt x="196" y="135"/>
                    <a:pt x="196" y="135"/>
                  </a:cubicBezTo>
                  <a:cubicBezTo>
                    <a:pt x="207" y="135"/>
                    <a:pt x="216" y="126"/>
                    <a:pt x="216" y="115"/>
                  </a:cubicBezTo>
                  <a:cubicBezTo>
                    <a:pt x="216" y="101"/>
                    <a:pt x="216" y="101"/>
                    <a:pt x="216" y="101"/>
                  </a:cubicBezTo>
                  <a:cubicBezTo>
                    <a:pt x="216" y="90"/>
                    <a:pt x="207" y="81"/>
                    <a:pt x="196" y="81"/>
                  </a:cubicBezTo>
                  <a:close/>
                  <a:moveTo>
                    <a:pt x="108" y="149"/>
                  </a:moveTo>
                  <a:cubicBezTo>
                    <a:pt x="86" y="149"/>
                    <a:pt x="67" y="131"/>
                    <a:pt x="67" y="109"/>
                  </a:cubicBezTo>
                  <a:cubicBezTo>
                    <a:pt x="67" y="86"/>
                    <a:pt x="86" y="68"/>
                    <a:pt x="108" y="68"/>
                  </a:cubicBezTo>
                  <a:cubicBezTo>
                    <a:pt x="130" y="68"/>
                    <a:pt x="148" y="86"/>
                    <a:pt x="148" y="109"/>
                  </a:cubicBezTo>
                  <a:cubicBezTo>
                    <a:pt x="148" y="131"/>
                    <a:pt x="130" y="149"/>
                    <a:pt x="10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Freeform 74"/>
            <p:cNvSpPr>
              <a:spLocks noEditPoints="1"/>
            </p:cNvSpPr>
            <p:nvPr/>
          </p:nvSpPr>
          <p:spPr bwMode="auto">
            <a:xfrm>
              <a:off x="8198315" y="3969186"/>
              <a:ext cx="757742" cy="757742"/>
            </a:xfrm>
            <a:custGeom>
              <a:avLst/>
              <a:gdLst>
                <a:gd name="T0" fmla="*/ 98 w 108"/>
                <a:gd name="T1" fmla="*/ 41 h 108"/>
                <a:gd name="T2" fmla="*/ 96 w 108"/>
                <a:gd name="T3" fmla="*/ 41 h 108"/>
                <a:gd name="T4" fmla="*/ 93 w 108"/>
                <a:gd name="T5" fmla="*/ 34 h 108"/>
                <a:gd name="T6" fmla="*/ 95 w 108"/>
                <a:gd name="T7" fmla="*/ 32 h 108"/>
                <a:gd name="T8" fmla="*/ 95 w 108"/>
                <a:gd name="T9" fmla="*/ 18 h 108"/>
                <a:gd name="T10" fmla="*/ 91 w 108"/>
                <a:gd name="T11" fmla="*/ 13 h 108"/>
                <a:gd name="T12" fmla="*/ 76 w 108"/>
                <a:gd name="T13" fmla="*/ 13 h 108"/>
                <a:gd name="T14" fmla="*/ 74 w 108"/>
                <a:gd name="T15" fmla="*/ 15 h 108"/>
                <a:gd name="T16" fmla="*/ 67 w 108"/>
                <a:gd name="T17" fmla="*/ 12 h 108"/>
                <a:gd name="T18" fmla="*/ 67 w 108"/>
                <a:gd name="T19" fmla="*/ 10 h 108"/>
                <a:gd name="T20" fmla="*/ 57 w 108"/>
                <a:gd name="T21" fmla="*/ 0 h 108"/>
                <a:gd name="T22" fmla="*/ 51 w 108"/>
                <a:gd name="T23" fmla="*/ 0 h 108"/>
                <a:gd name="T24" fmla="*/ 41 w 108"/>
                <a:gd name="T25" fmla="*/ 10 h 108"/>
                <a:gd name="T26" fmla="*/ 41 w 108"/>
                <a:gd name="T27" fmla="*/ 12 h 108"/>
                <a:gd name="T28" fmla="*/ 34 w 108"/>
                <a:gd name="T29" fmla="*/ 15 h 108"/>
                <a:gd name="T30" fmla="*/ 32 w 108"/>
                <a:gd name="T31" fmla="*/ 13 h 108"/>
                <a:gd name="T32" fmla="*/ 17 w 108"/>
                <a:gd name="T33" fmla="*/ 13 h 108"/>
                <a:gd name="T34" fmla="*/ 13 w 108"/>
                <a:gd name="T35" fmla="*/ 18 h 108"/>
                <a:gd name="T36" fmla="*/ 13 w 108"/>
                <a:gd name="T37" fmla="*/ 32 h 108"/>
                <a:gd name="T38" fmla="*/ 15 w 108"/>
                <a:gd name="T39" fmla="*/ 34 h 108"/>
                <a:gd name="T40" fmla="*/ 12 w 108"/>
                <a:gd name="T41" fmla="*/ 41 h 108"/>
                <a:gd name="T42" fmla="*/ 10 w 108"/>
                <a:gd name="T43" fmla="*/ 41 h 108"/>
                <a:gd name="T44" fmla="*/ 0 w 108"/>
                <a:gd name="T45" fmla="*/ 51 h 108"/>
                <a:gd name="T46" fmla="*/ 0 w 108"/>
                <a:gd name="T47" fmla="*/ 58 h 108"/>
                <a:gd name="T48" fmla="*/ 10 w 108"/>
                <a:gd name="T49" fmla="*/ 68 h 108"/>
                <a:gd name="T50" fmla="*/ 12 w 108"/>
                <a:gd name="T51" fmla="*/ 68 h 108"/>
                <a:gd name="T52" fmla="*/ 15 w 108"/>
                <a:gd name="T53" fmla="*/ 75 h 108"/>
                <a:gd name="T54" fmla="*/ 13 w 108"/>
                <a:gd name="T55" fmla="*/ 77 h 108"/>
                <a:gd name="T56" fmla="*/ 13 w 108"/>
                <a:gd name="T57" fmla="*/ 91 h 108"/>
                <a:gd name="T58" fmla="*/ 17 w 108"/>
                <a:gd name="T59" fmla="*/ 96 h 108"/>
                <a:gd name="T60" fmla="*/ 32 w 108"/>
                <a:gd name="T61" fmla="*/ 96 h 108"/>
                <a:gd name="T62" fmla="*/ 34 w 108"/>
                <a:gd name="T63" fmla="*/ 94 h 108"/>
                <a:gd name="T64" fmla="*/ 41 w 108"/>
                <a:gd name="T65" fmla="*/ 97 h 108"/>
                <a:gd name="T66" fmla="*/ 41 w 108"/>
                <a:gd name="T67" fmla="*/ 98 h 108"/>
                <a:gd name="T68" fmla="*/ 51 w 108"/>
                <a:gd name="T69" fmla="*/ 108 h 108"/>
                <a:gd name="T70" fmla="*/ 57 w 108"/>
                <a:gd name="T71" fmla="*/ 108 h 108"/>
                <a:gd name="T72" fmla="*/ 67 w 108"/>
                <a:gd name="T73" fmla="*/ 98 h 108"/>
                <a:gd name="T74" fmla="*/ 67 w 108"/>
                <a:gd name="T75" fmla="*/ 97 h 108"/>
                <a:gd name="T76" fmla="*/ 74 w 108"/>
                <a:gd name="T77" fmla="*/ 94 h 108"/>
                <a:gd name="T78" fmla="*/ 76 w 108"/>
                <a:gd name="T79" fmla="*/ 96 h 108"/>
                <a:gd name="T80" fmla="*/ 91 w 108"/>
                <a:gd name="T81" fmla="*/ 96 h 108"/>
                <a:gd name="T82" fmla="*/ 95 w 108"/>
                <a:gd name="T83" fmla="*/ 91 h 108"/>
                <a:gd name="T84" fmla="*/ 95 w 108"/>
                <a:gd name="T85" fmla="*/ 77 h 108"/>
                <a:gd name="T86" fmla="*/ 93 w 108"/>
                <a:gd name="T87" fmla="*/ 75 h 108"/>
                <a:gd name="T88" fmla="*/ 96 w 108"/>
                <a:gd name="T89" fmla="*/ 68 h 108"/>
                <a:gd name="T90" fmla="*/ 98 w 108"/>
                <a:gd name="T91" fmla="*/ 68 h 108"/>
                <a:gd name="T92" fmla="*/ 108 w 108"/>
                <a:gd name="T93" fmla="*/ 58 h 108"/>
                <a:gd name="T94" fmla="*/ 108 w 108"/>
                <a:gd name="T95" fmla="*/ 51 h 108"/>
                <a:gd name="T96" fmla="*/ 98 w 108"/>
                <a:gd name="T97" fmla="*/ 41 h 108"/>
                <a:gd name="T98" fmla="*/ 54 w 108"/>
                <a:gd name="T99" fmla="*/ 75 h 108"/>
                <a:gd name="T100" fmla="*/ 34 w 108"/>
                <a:gd name="T101" fmla="*/ 54 h 108"/>
                <a:gd name="T102" fmla="*/ 54 w 108"/>
                <a:gd name="T103" fmla="*/ 34 h 108"/>
                <a:gd name="T104" fmla="*/ 74 w 108"/>
                <a:gd name="T105" fmla="*/ 54 h 108"/>
                <a:gd name="T106" fmla="*/ 54 w 108"/>
                <a:gd name="T107"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98" y="41"/>
                  </a:moveTo>
                  <a:cubicBezTo>
                    <a:pt x="96" y="41"/>
                    <a:pt x="96" y="41"/>
                    <a:pt x="96" y="41"/>
                  </a:cubicBezTo>
                  <a:cubicBezTo>
                    <a:pt x="91" y="41"/>
                    <a:pt x="89" y="38"/>
                    <a:pt x="93" y="34"/>
                  </a:cubicBezTo>
                  <a:cubicBezTo>
                    <a:pt x="95" y="32"/>
                    <a:pt x="95" y="32"/>
                    <a:pt x="95" y="32"/>
                  </a:cubicBezTo>
                  <a:cubicBezTo>
                    <a:pt x="99" y="28"/>
                    <a:pt x="99" y="21"/>
                    <a:pt x="95" y="18"/>
                  </a:cubicBezTo>
                  <a:cubicBezTo>
                    <a:pt x="91" y="13"/>
                    <a:pt x="91" y="13"/>
                    <a:pt x="91" y="13"/>
                  </a:cubicBezTo>
                  <a:cubicBezTo>
                    <a:pt x="87" y="9"/>
                    <a:pt x="80" y="9"/>
                    <a:pt x="76" y="13"/>
                  </a:cubicBezTo>
                  <a:cubicBezTo>
                    <a:pt x="74" y="15"/>
                    <a:pt x="74" y="15"/>
                    <a:pt x="74" y="15"/>
                  </a:cubicBezTo>
                  <a:cubicBezTo>
                    <a:pt x="71" y="19"/>
                    <a:pt x="67" y="17"/>
                    <a:pt x="67" y="12"/>
                  </a:cubicBezTo>
                  <a:cubicBezTo>
                    <a:pt x="67" y="10"/>
                    <a:pt x="67" y="10"/>
                    <a:pt x="67" y="10"/>
                  </a:cubicBezTo>
                  <a:cubicBezTo>
                    <a:pt x="67" y="5"/>
                    <a:pt x="63" y="0"/>
                    <a:pt x="57" y="0"/>
                  </a:cubicBezTo>
                  <a:cubicBezTo>
                    <a:pt x="51" y="0"/>
                    <a:pt x="51" y="0"/>
                    <a:pt x="51" y="0"/>
                  </a:cubicBezTo>
                  <a:cubicBezTo>
                    <a:pt x="45" y="0"/>
                    <a:pt x="41" y="5"/>
                    <a:pt x="41" y="10"/>
                  </a:cubicBezTo>
                  <a:cubicBezTo>
                    <a:pt x="41" y="12"/>
                    <a:pt x="41" y="12"/>
                    <a:pt x="41" y="12"/>
                  </a:cubicBezTo>
                  <a:cubicBezTo>
                    <a:pt x="41" y="17"/>
                    <a:pt x="37" y="19"/>
                    <a:pt x="34" y="15"/>
                  </a:cubicBezTo>
                  <a:cubicBezTo>
                    <a:pt x="32" y="13"/>
                    <a:pt x="32" y="13"/>
                    <a:pt x="32" y="13"/>
                  </a:cubicBezTo>
                  <a:cubicBezTo>
                    <a:pt x="28" y="9"/>
                    <a:pt x="21" y="9"/>
                    <a:pt x="17" y="13"/>
                  </a:cubicBezTo>
                  <a:cubicBezTo>
                    <a:pt x="13" y="18"/>
                    <a:pt x="13" y="18"/>
                    <a:pt x="13" y="18"/>
                  </a:cubicBezTo>
                  <a:cubicBezTo>
                    <a:pt x="9" y="21"/>
                    <a:pt x="9" y="28"/>
                    <a:pt x="13" y="32"/>
                  </a:cubicBezTo>
                  <a:cubicBezTo>
                    <a:pt x="15" y="34"/>
                    <a:pt x="15" y="34"/>
                    <a:pt x="15" y="34"/>
                  </a:cubicBezTo>
                  <a:cubicBezTo>
                    <a:pt x="18" y="38"/>
                    <a:pt x="17" y="41"/>
                    <a:pt x="12" y="41"/>
                  </a:cubicBezTo>
                  <a:cubicBezTo>
                    <a:pt x="10" y="41"/>
                    <a:pt x="10" y="41"/>
                    <a:pt x="10" y="41"/>
                  </a:cubicBezTo>
                  <a:cubicBezTo>
                    <a:pt x="5" y="41"/>
                    <a:pt x="0" y="45"/>
                    <a:pt x="0" y="51"/>
                  </a:cubicBezTo>
                  <a:cubicBezTo>
                    <a:pt x="0" y="58"/>
                    <a:pt x="0" y="58"/>
                    <a:pt x="0" y="58"/>
                  </a:cubicBezTo>
                  <a:cubicBezTo>
                    <a:pt x="0" y="63"/>
                    <a:pt x="5" y="68"/>
                    <a:pt x="10" y="68"/>
                  </a:cubicBezTo>
                  <a:cubicBezTo>
                    <a:pt x="12" y="68"/>
                    <a:pt x="12" y="68"/>
                    <a:pt x="12" y="68"/>
                  </a:cubicBezTo>
                  <a:cubicBezTo>
                    <a:pt x="17" y="68"/>
                    <a:pt x="18" y="71"/>
                    <a:pt x="15" y="75"/>
                  </a:cubicBezTo>
                  <a:cubicBezTo>
                    <a:pt x="13" y="77"/>
                    <a:pt x="13" y="77"/>
                    <a:pt x="13" y="77"/>
                  </a:cubicBezTo>
                  <a:cubicBezTo>
                    <a:pt x="9" y="81"/>
                    <a:pt x="9" y="87"/>
                    <a:pt x="13" y="91"/>
                  </a:cubicBezTo>
                  <a:cubicBezTo>
                    <a:pt x="17" y="96"/>
                    <a:pt x="17" y="96"/>
                    <a:pt x="17" y="96"/>
                  </a:cubicBezTo>
                  <a:cubicBezTo>
                    <a:pt x="21" y="100"/>
                    <a:pt x="28" y="100"/>
                    <a:pt x="32" y="96"/>
                  </a:cubicBezTo>
                  <a:cubicBezTo>
                    <a:pt x="34" y="94"/>
                    <a:pt x="34" y="94"/>
                    <a:pt x="34" y="94"/>
                  </a:cubicBezTo>
                  <a:cubicBezTo>
                    <a:pt x="37" y="90"/>
                    <a:pt x="41" y="91"/>
                    <a:pt x="41" y="97"/>
                  </a:cubicBezTo>
                  <a:cubicBezTo>
                    <a:pt x="41" y="98"/>
                    <a:pt x="41" y="98"/>
                    <a:pt x="41" y="98"/>
                  </a:cubicBezTo>
                  <a:cubicBezTo>
                    <a:pt x="41" y="104"/>
                    <a:pt x="45" y="108"/>
                    <a:pt x="51" y="108"/>
                  </a:cubicBezTo>
                  <a:cubicBezTo>
                    <a:pt x="57" y="108"/>
                    <a:pt x="57" y="108"/>
                    <a:pt x="57" y="108"/>
                  </a:cubicBezTo>
                  <a:cubicBezTo>
                    <a:pt x="63" y="108"/>
                    <a:pt x="67" y="104"/>
                    <a:pt x="67" y="98"/>
                  </a:cubicBezTo>
                  <a:cubicBezTo>
                    <a:pt x="67" y="97"/>
                    <a:pt x="67" y="97"/>
                    <a:pt x="67" y="97"/>
                  </a:cubicBezTo>
                  <a:cubicBezTo>
                    <a:pt x="67" y="91"/>
                    <a:pt x="71" y="90"/>
                    <a:pt x="74" y="94"/>
                  </a:cubicBezTo>
                  <a:cubicBezTo>
                    <a:pt x="76" y="96"/>
                    <a:pt x="76" y="96"/>
                    <a:pt x="76" y="96"/>
                  </a:cubicBezTo>
                  <a:cubicBezTo>
                    <a:pt x="80" y="100"/>
                    <a:pt x="87" y="100"/>
                    <a:pt x="91" y="96"/>
                  </a:cubicBezTo>
                  <a:cubicBezTo>
                    <a:pt x="95" y="91"/>
                    <a:pt x="95" y="91"/>
                    <a:pt x="95" y="91"/>
                  </a:cubicBezTo>
                  <a:cubicBezTo>
                    <a:pt x="99" y="87"/>
                    <a:pt x="99" y="81"/>
                    <a:pt x="95" y="77"/>
                  </a:cubicBezTo>
                  <a:cubicBezTo>
                    <a:pt x="93" y="75"/>
                    <a:pt x="93" y="75"/>
                    <a:pt x="93" y="75"/>
                  </a:cubicBezTo>
                  <a:cubicBezTo>
                    <a:pt x="90" y="71"/>
                    <a:pt x="91" y="68"/>
                    <a:pt x="96" y="68"/>
                  </a:cubicBezTo>
                  <a:cubicBezTo>
                    <a:pt x="98" y="68"/>
                    <a:pt x="98" y="68"/>
                    <a:pt x="98" y="68"/>
                  </a:cubicBezTo>
                  <a:cubicBezTo>
                    <a:pt x="103" y="68"/>
                    <a:pt x="108" y="63"/>
                    <a:pt x="108" y="58"/>
                  </a:cubicBezTo>
                  <a:cubicBezTo>
                    <a:pt x="108" y="51"/>
                    <a:pt x="108" y="51"/>
                    <a:pt x="108" y="51"/>
                  </a:cubicBezTo>
                  <a:cubicBezTo>
                    <a:pt x="108" y="45"/>
                    <a:pt x="103" y="41"/>
                    <a:pt x="98" y="41"/>
                  </a:cubicBezTo>
                  <a:close/>
                  <a:moveTo>
                    <a:pt x="54" y="75"/>
                  </a:moveTo>
                  <a:cubicBezTo>
                    <a:pt x="43" y="75"/>
                    <a:pt x="34" y="66"/>
                    <a:pt x="34" y="54"/>
                  </a:cubicBezTo>
                  <a:cubicBezTo>
                    <a:pt x="34" y="43"/>
                    <a:pt x="43" y="34"/>
                    <a:pt x="54" y="34"/>
                  </a:cubicBezTo>
                  <a:cubicBezTo>
                    <a:pt x="65" y="34"/>
                    <a:pt x="74" y="43"/>
                    <a:pt x="74" y="54"/>
                  </a:cubicBezTo>
                  <a:cubicBezTo>
                    <a:pt x="74" y="66"/>
                    <a:pt x="65" y="75"/>
                    <a:pt x="54"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6" name="组合 25"/>
          <p:cNvGrpSpPr>
            <a:grpSpLocks/>
          </p:cNvGrpSpPr>
          <p:nvPr/>
        </p:nvGrpSpPr>
        <p:grpSpPr bwMode="auto">
          <a:xfrm>
            <a:off x="3097213" y="1068390"/>
            <a:ext cx="5997575" cy="3670300"/>
            <a:chOff x="2647189" y="560379"/>
            <a:chExt cx="5998984" cy="3670110"/>
          </a:xfrm>
        </p:grpSpPr>
        <p:pic>
          <p:nvPicPr>
            <p:cNvPr id="1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7189" y="560379"/>
              <a:ext cx="5998984" cy="367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3547564" y="869136"/>
              <a:ext cx="4303573" cy="2780317"/>
            </a:xfrm>
            <a:prstGeom prst="rect">
              <a:avLst/>
            </a:prstGeom>
            <a:solidFill>
              <a:srgbClr val="F51D28"/>
            </a:solidFill>
            <a:ln>
              <a:noFill/>
            </a:ln>
            <a:effectLst>
              <a:outerShdw blurRad="635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grpSp>
      <p:grpSp>
        <p:nvGrpSpPr>
          <p:cNvPr id="19" name="Group 25"/>
          <p:cNvGrpSpPr/>
          <p:nvPr/>
        </p:nvGrpSpPr>
        <p:grpSpPr>
          <a:xfrm>
            <a:off x="1524316" y="5353184"/>
            <a:ext cx="2562042" cy="1267972"/>
            <a:chOff x="838200" y="3042850"/>
            <a:chExt cx="1600200" cy="792071"/>
          </a:xfrm>
        </p:grpSpPr>
        <p:sp>
          <p:nvSpPr>
            <p:cNvPr id="20" name="TextBox 19"/>
            <p:cNvSpPr txBox="1"/>
            <p:nvPr/>
          </p:nvSpPr>
          <p:spPr>
            <a:xfrm>
              <a:off x="838200" y="3042850"/>
              <a:ext cx="1600200" cy="261074"/>
            </a:xfrm>
            <a:prstGeom prst="rect">
              <a:avLst/>
            </a:prstGeom>
            <a:noFill/>
          </p:spPr>
          <p:txBody>
            <a:bodyPr wrap="square" rtlCol="0">
              <a:spAutoFit/>
            </a:bodyPr>
            <a:lstStyle/>
            <a:p>
              <a:pPr algn="ctr" defTabSz="543555"/>
              <a:r>
                <a:rPr lang="zh-CN" altLang="en-US" sz="2116"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endParaRPr lang="en-US" altLang="zh-CN" sz="2116"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1" name="TextBox 20"/>
            <p:cNvSpPr txBox="1"/>
            <p:nvPr/>
          </p:nvSpPr>
          <p:spPr>
            <a:xfrm>
              <a:off x="838200" y="3316128"/>
              <a:ext cx="1600200" cy="518793"/>
            </a:xfrm>
            <a:prstGeom prst="rect">
              <a:avLst/>
            </a:prstGeom>
            <a:noFill/>
          </p:spPr>
          <p:txBody>
            <a:bodyPr wrap="square" rtlCol="0">
              <a:noAutofit/>
            </a:bodyPr>
            <a:lstStyle/>
            <a:p>
              <a:pPr algn="ctr" defTabSz="543555">
                <a:lnSpc>
                  <a:spcPct val="120000"/>
                </a:lnSpc>
              </a:pPr>
              <a:r>
                <a:rPr lang="zh-CN" altLang="en-US" sz="1481" dirty="0">
                  <a:solidFill>
                    <a:schemeClr val="tx1">
                      <a:lumMod val="85000"/>
                      <a:lumOff val="15000"/>
                    </a:schemeClr>
                  </a:solidFill>
                  <a:latin typeface="Century Gothic" panose="020B0502020202020204" pitchFamily="34" charset="0"/>
                  <a:ea typeface="思源黑体 CN Normal" panose="020B0400000000000000" pitchFamily="34" charset="-122"/>
                  <a:cs typeface="Open Sans Light"/>
                  <a:sym typeface="Century Gothic" panose="020B0502020202020204" pitchFamily="34" charset="0"/>
                </a:rPr>
                <a:t>此处添加详细文本描述，建议与标题相关并符合整体语言风格</a:t>
              </a:r>
              <a:endParaRPr lang="en-US" sz="1481" dirty="0">
                <a:solidFill>
                  <a:schemeClr val="tx1">
                    <a:lumMod val="85000"/>
                    <a:lumOff val="15000"/>
                  </a:schemeClr>
                </a:solidFill>
                <a:latin typeface="Century Gothic" panose="020B0502020202020204" pitchFamily="34" charset="0"/>
                <a:ea typeface="思源黑体 CN Normal" panose="020B0400000000000000" pitchFamily="34" charset="-122"/>
                <a:cs typeface="Open Sans Light"/>
                <a:sym typeface="Century Gothic" panose="020B0502020202020204" pitchFamily="34" charset="0"/>
              </a:endParaRPr>
            </a:p>
          </p:txBody>
        </p:sp>
      </p:grpSp>
      <p:grpSp>
        <p:nvGrpSpPr>
          <p:cNvPr id="22" name="Group 29"/>
          <p:cNvGrpSpPr/>
          <p:nvPr/>
        </p:nvGrpSpPr>
        <p:grpSpPr>
          <a:xfrm>
            <a:off x="4829269" y="5357625"/>
            <a:ext cx="2562042" cy="1267972"/>
            <a:chOff x="838200" y="3042850"/>
            <a:chExt cx="1600200" cy="792071"/>
          </a:xfrm>
        </p:grpSpPr>
        <p:sp>
          <p:nvSpPr>
            <p:cNvPr id="23" name="TextBox 22"/>
            <p:cNvSpPr txBox="1"/>
            <p:nvPr/>
          </p:nvSpPr>
          <p:spPr>
            <a:xfrm>
              <a:off x="838200" y="3042850"/>
              <a:ext cx="1600200" cy="261074"/>
            </a:xfrm>
            <a:prstGeom prst="rect">
              <a:avLst/>
            </a:prstGeom>
            <a:noFill/>
          </p:spPr>
          <p:txBody>
            <a:bodyPr wrap="square" rtlCol="0">
              <a:spAutoFit/>
            </a:bodyPr>
            <a:lstStyle/>
            <a:p>
              <a:pPr algn="ctr" defTabSz="543555"/>
              <a:r>
                <a:rPr lang="zh-CN" altLang="en-US" sz="2116"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endParaRPr lang="en-US" altLang="zh-CN" sz="2116"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4" name="TextBox 23"/>
            <p:cNvSpPr txBox="1"/>
            <p:nvPr/>
          </p:nvSpPr>
          <p:spPr>
            <a:xfrm>
              <a:off x="838200" y="3316128"/>
              <a:ext cx="1600200" cy="518793"/>
            </a:xfrm>
            <a:prstGeom prst="rect">
              <a:avLst/>
            </a:prstGeom>
            <a:noFill/>
          </p:spPr>
          <p:txBody>
            <a:bodyPr wrap="square" rtlCol="0">
              <a:noAutofit/>
            </a:bodyPr>
            <a:lstStyle/>
            <a:p>
              <a:pPr algn="ctr" defTabSz="543555">
                <a:lnSpc>
                  <a:spcPct val="120000"/>
                </a:lnSpc>
              </a:pPr>
              <a:r>
                <a:rPr lang="zh-CN" altLang="en-US" sz="1481" dirty="0">
                  <a:solidFill>
                    <a:schemeClr val="tx1">
                      <a:lumMod val="85000"/>
                      <a:lumOff val="15000"/>
                    </a:schemeClr>
                  </a:solidFill>
                  <a:latin typeface="Century Gothic" panose="020B0502020202020204" pitchFamily="34" charset="0"/>
                  <a:ea typeface="思源黑体 CN Normal" panose="020B0400000000000000" pitchFamily="34" charset="-122"/>
                  <a:cs typeface="Open Sans Light"/>
                  <a:sym typeface="Century Gothic" panose="020B0502020202020204" pitchFamily="34" charset="0"/>
                </a:rPr>
                <a:t>此处添加详细文本描述，建议与标题相关并符合整体语言风格</a:t>
              </a:r>
              <a:endParaRPr lang="en-US" sz="1481" dirty="0">
                <a:solidFill>
                  <a:schemeClr val="tx1">
                    <a:lumMod val="85000"/>
                    <a:lumOff val="15000"/>
                  </a:schemeClr>
                </a:solidFill>
                <a:latin typeface="Century Gothic" panose="020B0502020202020204" pitchFamily="34" charset="0"/>
                <a:ea typeface="思源黑体 CN Normal" panose="020B0400000000000000" pitchFamily="34" charset="-122"/>
                <a:cs typeface="Open Sans Light"/>
                <a:sym typeface="Century Gothic" panose="020B0502020202020204" pitchFamily="34" charset="0"/>
              </a:endParaRPr>
            </a:p>
          </p:txBody>
        </p:sp>
      </p:grpSp>
      <p:grpSp>
        <p:nvGrpSpPr>
          <p:cNvPr id="25" name="Group 34"/>
          <p:cNvGrpSpPr/>
          <p:nvPr/>
        </p:nvGrpSpPr>
        <p:grpSpPr>
          <a:xfrm>
            <a:off x="8181838" y="5353184"/>
            <a:ext cx="2562042" cy="1267972"/>
            <a:chOff x="838200" y="3042850"/>
            <a:chExt cx="1600200" cy="792071"/>
          </a:xfrm>
        </p:grpSpPr>
        <p:sp>
          <p:nvSpPr>
            <p:cNvPr id="26" name="TextBox 25"/>
            <p:cNvSpPr txBox="1"/>
            <p:nvPr/>
          </p:nvSpPr>
          <p:spPr>
            <a:xfrm>
              <a:off x="838200" y="3042850"/>
              <a:ext cx="1600200" cy="261074"/>
            </a:xfrm>
            <a:prstGeom prst="rect">
              <a:avLst/>
            </a:prstGeom>
            <a:noFill/>
          </p:spPr>
          <p:txBody>
            <a:bodyPr wrap="square" rtlCol="0">
              <a:spAutoFit/>
            </a:bodyPr>
            <a:lstStyle/>
            <a:p>
              <a:pPr algn="ctr" defTabSz="543555"/>
              <a:r>
                <a:rPr lang="zh-CN" altLang="en-US" sz="2116"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endParaRPr lang="en-US" altLang="zh-CN" sz="2116"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7" name="TextBox 26"/>
            <p:cNvSpPr txBox="1"/>
            <p:nvPr/>
          </p:nvSpPr>
          <p:spPr>
            <a:xfrm>
              <a:off x="838200" y="3316128"/>
              <a:ext cx="1600200" cy="518793"/>
            </a:xfrm>
            <a:prstGeom prst="rect">
              <a:avLst/>
            </a:prstGeom>
            <a:noFill/>
          </p:spPr>
          <p:txBody>
            <a:bodyPr wrap="square" rtlCol="0">
              <a:noAutofit/>
            </a:bodyPr>
            <a:lstStyle/>
            <a:p>
              <a:pPr algn="ctr" defTabSz="543555">
                <a:lnSpc>
                  <a:spcPct val="120000"/>
                </a:lnSpc>
              </a:pPr>
              <a:r>
                <a:rPr lang="zh-CN" altLang="en-US" sz="1481" dirty="0">
                  <a:solidFill>
                    <a:schemeClr val="tx1">
                      <a:lumMod val="85000"/>
                      <a:lumOff val="15000"/>
                    </a:schemeClr>
                  </a:solidFill>
                  <a:latin typeface="Century Gothic" panose="020B0502020202020204" pitchFamily="34" charset="0"/>
                  <a:ea typeface="思源黑体 CN Normal" panose="020B0400000000000000" pitchFamily="34" charset="-122"/>
                  <a:cs typeface="Open Sans Light"/>
                  <a:sym typeface="Century Gothic" panose="020B0502020202020204" pitchFamily="34" charset="0"/>
                </a:rPr>
                <a:t>此处添加详细文本描述，建议与标题相关并符合整体语言风格</a:t>
              </a:r>
              <a:endParaRPr lang="en-US" sz="1481" dirty="0">
                <a:solidFill>
                  <a:schemeClr val="tx1">
                    <a:lumMod val="85000"/>
                    <a:lumOff val="15000"/>
                  </a:schemeClr>
                </a:solidFill>
                <a:latin typeface="Century Gothic" panose="020B0502020202020204" pitchFamily="34" charset="0"/>
                <a:ea typeface="思源黑体 CN Normal" panose="020B0400000000000000" pitchFamily="34" charset="-122"/>
                <a:cs typeface="Open Sans Light"/>
                <a:sym typeface="Century Gothic" panose="020B0502020202020204" pitchFamily="34" charset="0"/>
              </a:endParaRPr>
            </a:p>
          </p:txBody>
        </p:sp>
      </p:grpSp>
      <p:grpSp>
        <p:nvGrpSpPr>
          <p:cNvPr id="28" name="Group 41"/>
          <p:cNvGrpSpPr/>
          <p:nvPr/>
        </p:nvGrpSpPr>
        <p:grpSpPr>
          <a:xfrm>
            <a:off x="2505055" y="4775592"/>
            <a:ext cx="600564" cy="341757"/>
            <a:chOff x="6350" y="1588"/>
            <a:chExt cx="1931988" cy="1330325"/>
          </a:xfrm>
          <a:solidFill>
            <a:srgbClr val="F08421"/>
          </a:solidFill>
        </p:grpSpPr>
        <p:sp>
          <p:nvSpPr>
            <p:cNvPr id="29" name="Freeform 18"/>
            <p:cNvSpPr>
              <a:spLocks/>
            </p:cNvSpPr>
            <p:nvPr/>
          </p:nvSpPr>
          <p:spPr bwMode="auto">
            <a:xfrm>
              <a:off x="6350" y="1588"/>
              <a:ext cx="1327150" cy="1330325"/>
            </a:xfrm>
            <a:custGeom>
              <a:avLst/>
              <a:gdLst>
                <a:gd name="T0" fmla="*/ 320 w 352"/>
                <a:gd name="T1" fmla="*/ 0 h 352"/>
                <a:gd name="T2" fmla="*/ 32 w 352"/>
                <a:gd name="T3" fmla="*/ 0 h 352"/>
                <a:gd name="T4" fmla="*/ 0 w 352"/>
                <a:gd name="T5" fmla="*/ 32 h 352"/>
                <a:gd name="T6" fmla="*/ 0 w 352"/>
                <a:gd name="T7" fmla="*/ 320 h 352"/>
                <a:gd name="T8" fmla="*/ 32 w 352"/>
                <a:gd name="T9" fmla="*/ 352 h 352"/>
                <a:gd name="T10" fmla="*/ 320 w 352"/>
                <a:gd name="T11" fmla="*/ 352 h 352"/>
                <a:gd name="T12" fmla="*/ 352 w 352"/>
                <a:gd name="T13" fmla="*/ 320 h 352"/>
                <a:gd name="T14" fmla="*/ 352 w 352"/>
                <a:gd name="T15" fmla="*/ 32 h 352"/>
                <a:gd name="T16" fmla="*/ 320 w 352"/>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352">
                  <a:moveTo>
                    <a:pt x="320" y="0"/>
                  </a:moveTo>
                  <a:cubicBezTo>
                    <a:pt x="32" y="0"/>
                    <a:pt x="32" y="0"/>
                    <a:pt x="32" y="0"/>
                  </a:cubicBezTo>
                  <a:cubicBezTo>
                    <a:pt x="14" y="0"/>
                    <a:pt x="0" y="14"/>
                    <a:pt x="0" y="32"/>
                  </a:cubicBezTo>
                  <a:cubicBezTo>
                    <a:pt x="0" y="320"/>
                    <a:pt x="0" y="320"/>
                    <a:pt x="0" y="320"/>
                  </a:cubicBezTo>
                  <a:cubicBezTo>
                    <a:pt x="0" y="338"/>
                    <a:pt x="14" y="352"/>
                    <a:pt x="32" y="352"/>
                  </a:cubicBezTo>
                  <a:cubicBezTo>
                    <a:pt x="320" y="352"/>
                    <a:pt x="320" y="352"/>
                    <a:pt x="320" y="352"/>
                  </a:cubicBezTo>
                  <a:cubicBezTo>
                    <a:pt x="338" y="352"/>
                    <a:pt x="352" y="338"/>
                    <a:pt x="352" y="320"/>
                  </a:cubicBezTo>
                  <a:cubicBezTo>
                    <a:pt x="352" y="32"/>
                    <a:pt x="352" y="32"/>
                    <a:pt x="352" y="32"/>
                  </a:cubicBezTo>
                  <a:cubicBezTo>
                    <a:pt x="352" y="14"/>
                    <a:pt x="338" y="0"/>
                    <a:pt x="3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757" tIns="48378" rIns="96757" bIns="48378" numCol="1" anchor="t" anchorCtr="0" compatLnSpc="1">
              <a:prstTxWarp prst="textNoShape">
                <a:avLst/>
              </a:prstTxWarp>
            </a:bodyPr>
            <a:lstStyle/>
            <a:p>
              <a:pPr defTabSz="543555">
                <a:defRPr/>
              </a:pPr>
              <a:endParaRPr lang="id-ID" sz="2116" kern="0"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0" name="Freeform 19"/>
            <p:cNvSpPr>
              <a:spLocks/>
            </p:cNvSpPr>
            <p:nvPr/>
          </p:nvSpPr>
          <p:spPr bwMode="auto">
            <a:xfrm>
              <a:off x="1454150" y="176213"/>
              <a:ext cx="484188" cy="977900"/>
            </a:xfrm>
            <a:custGeom>
              <a:avLst/>
              <a:gdLst>
                <a:gd name="T0" fmla="*/ 101 w 128"/>
                <a:gd name="T1" fmla="*/ 9 h 259"/>
                <a:gd name="T2" fmla="*/ 42 w 128"/>
                <a:gd name="T3" fmla="*/ 44 h 259"/>
                <a:gd name="T4" fmla="*/ 0 w 128"/>
                <a:gd name="T5" fmla="*/ 69 h 259"/>
                <a:gd name="T6" fmla="*/ 0 w 128"/>
                <a:gd name="T7" fmla="*/ 189 h 259"/>
                <a:gd name="T8" fmla="*/ 42 w 128"/>
                <a:gd name="T9" fmla="*/ 214 h 259"/>
                <a:gd name="T10" fmla="*/ 101 w 128"/>
                <a:gd name="T11" fmla="*/ 250 h 259"/>
                <a:gd name="T12" fmla="*/ 128 w 128"/>
                <a:gd name="T13" fmla="*/ 234 h 259"/>
                <a:gd name="T14" fmla="*/ 128 w 128"/>
                <a:gd name="T15" fmla="*/ 25 h 259"/>
                <a:gd name="T16" fmla="*/ 101 w 128"/>
                <a:gd name="T17"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59">
                  <a:moveTo>
                    <a:pt x="101" y="9"/>
                  </a:moveTo>
                  <a:cubicBezTo>
                    <a:pt x="42" y="44"/>
                    <a:pt x="42" y="44"/>
                    <a:pt x="42" y="44"/>
                  </a:cubicBezTo>
                  <a:cubicBezTo>
                    <a:pt x="29" y="52"/>
                    <a:pt x="13" y="62"/>
                    <a:pt x="0" y="69"/>
                  </a:cubicBezTo>
                  <a:cubicBezTo>
                    <a:pt x="0" y="189"/>
                    <a:pt x="0" y="189"/>
                    <a:pt x="0" y="189"/>
                  </a:cubicBezTo>
                  <a:cubicBezTo>
                    <a:pt x="13" y="197"/>
                    <a:pt x="29" y="207"/>
                    <a:pt x="42" y="214"/>
                  </a:cubicBezTo>
                  <a:cubicBezTo>
                    <a:pt x="101" y="250"/>
                    <a:pt x="101" y="250"/>
                    <a:pt x="101" y="250"/>
                  </a:cubicBezTo>
                  <a:cubicBezTo>
                    <a:pt x="116" y="259"/>
                    <a:pt x="128" y="252"/>
                    <a:pt x="128" y="234"/>
                  </a:cubicBezTo>
                  <a:cubicBezTo>
                    <a:pt x="128" y="25"/>
                    <a:pt x="128" y="25"/>
                    <a:pt x="128" y="25"/>
                  </a:cubicBezTo>
                  <a:cubicBezTo>
                    <a:pt x="128" y="7"/>
                    <a:pt x="116" y="0"/>
                    <a:pt x="10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757" tIns="48378" rIns="96757" bIns="48378" numCol="1" anchor="t" anchorCtr="0" compatLnSpc="1">
              <a:prstTxWarp prst="textNoShape">
                <a:avLst/>
              </a:prstTxWarp>
            </a:bodyPr>
            <a:lstStyle/>
            <a:p>
              <a:pPr defTabSz="543555">
                <a:defRPr/>
              </a:pPr>
              <a:endParaRPr lang="id-ID" sz="2116" kern="0"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31" name="AutoShape 19"/>
          <p:cNvSpPr>
            <a:spLocks/>
          </p:cNvSpPr>
          <p:nvPr/>
        </p:nvSpPr>
        <p:spPr bwMode="auto">
          <a:xfrm>
            <a:off x="9188710" y="4721159"/>
            <a:ext cx="548296" cy="486039"/>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rgbClr val="F08421"/>
          </a:solidFill>
          <a:ln>
            <a:noFill/>
          </a:ln>
          <a:effectLst/>
          <a:extLst/>
        </p:spPr>
        <p:txBody>
          <a:bodyPr lIns="19044" tIns="19044" rIns="19044" bIns="19044" anchor="ctr"/>
          <a:lstStyle/>
          <a:p>
            <a:pPr defTabSz="171211">
              <a:defRPr/>
            </a:pPr>
            <a:endParaRPr lang="es-ES" sz="1058" kern="0">
              <a:solidFill>
                <a:srgbClr val="44CEB9"/>
              </a:solidFill>
              <a:effectLst>
                <a:outerShdw blurRad="38100" dist="38100" dir="2700000" algn="tl">
                  <a:srgbClr val="000000"/>
                </a:outerShdw>
              </a:effectLst>
              <a:latin typeface="Century Gothic" panose="020B0502020202020204" pitchFamily="34" charset="0"/>
              <a:ea typeface="思源黑体 CN Normal" panose="020B0400000000000000" pitchFamily="34" charset="-122"/>
              <a:cs typeface="Gill Sans" charset="0"/>
              <a:sym typeface="Century Gothic" panose="020B0502020202020204" pitchFamily="34" charset="0"/>
            </a:endParaRPr>
          </a:p>
        </p:txBody>
      </p:sp>
      <p:sp>
        <p:nvSpPr>
          <p:cNvPr id="32" name="AutoShape 12"/>
          <p:cNvSpPr>
            <a:spLocks/>
          </p:cNvSpPr>
          <p:nvPr/>
        </p:nvSpPr>
        <p:spPr bwMode="auto">
          <a:xfrm>
            <a:off x="5852747" y="4749910"/>
            <a:ext cx="515085" cy="531097"/>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rgbClr val="1F2531"/>
          </a:solidFill>
          <a:ln>
            <a:noFill/>
          </a:ln>
          <a:effectLst/>
          <a:extLst/>
        </p:spPr>
        <p:txBody>
          <a:bodyPr lIns="25383" tIns="25383" rIns="25383" bIns="25383" anchor="ctr"/>
          <a:lstStyle/>
          <a:p>
            <a:pPr defTabSz="228434">
              <a:defRPr/>
            </a:pPr>
            <a:endParaRPr lang="es-ES" sz="1481" kern="0" dirty="0">
              <a:solidFill>
                <a:srgbClr val="44CEB9"/>
              </a:solidFill>
              <a:effectLst>
                <a:outerShdw blurRad="38100" dist="38100" dir="2700000" algn="tl">
                  <a:srgbClr val="000000"/>
                </a:outerShdw>
              </a:effectLst>
              <a:latin typeface="Century Gothic" panose="020B0502020202020204" pitchFamily="34" charset="0"/>
              <a:ea typeface="思源黑体 CN Normal" panose="020B0400000000000000" pitchFamily="34" charset="-122"/>
              <a:cs typeface="Gill Sans" charset="0"/>
              <a:sym typeface="Century Gothic" panose="020B0502020202020204" pitchFamily="34" charset="0"/>
            </a:endParaRPr>
          </a:p>
        </p:txBody>
      </p:sp>
      <p:sp>
        <p:nvSpPr>
          <p:cNvPr id="33" name="矩形 32"/>
          <p:cNvSpPr/>
          <p:nvPr/>
        </p:nvSpPr>
        <p:spPr>
          <a:xfrm>
            <a:off x="4897595" y="468148"/>
            <a:ext cx="239681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工作完成情况</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2381409796"/>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250"/>
                            </p:stCondLst>
                            <p:childTnLst>
                              <p:par>
                                <p:cTn id="16" presetID="42"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anim calcmode="lin" valueType="num">
                                      <p:cBhvr>
                                        <p:cTn id="19" dur="500" fill="hold"/>
                                        <p:tgtEl>
                                          <p:spTgt spid="16"/>
                                        </p:tgtEl>
                                        <p:attrNameLst>
                                          <p:attrName>ppt_x</p:attrName>
                                        </p:attrNameLst>
                                      </p:cBhvr>
                                      <p:tavLst>
                                        <p:tav tm="0">
                                          <p:val>
                                            <p:strVal val="#ppt_x"/>
                                          </p:val>
                                        </p:tav>
                                        <p:tav tm="100000">
                                          <p:val>
                                            <p:strVal val="#ppt_x"/>
                                          </p:val>
                                        </p:tav>
                                      </p:tavLst>
                                    </p:anim>
                                    <p:anim calcmode="lin" valueType="num">
                                      <p:cBhvr>
                                        <p:cTn id="20" dur="500" fill="hold"/>
                                        <p:tgtEl>
                                          <p:spTgt spid="16"/>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2750"/>
                            </p:stCondLst>
                            <p:childTnLst>
                              <p:par>
                                <p:cTn id="30" presetID="53" presetClass="entr" presetSubtype="16"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childTnLst>
                          </p:cTn>
                        </p:par>
                        <p:par>
                          <p:cTn id="35" fill="hold">
                            <p:stCondLst>
                              <p:cond delay="3250"/>
                            </p:stCondLst>
                            <p:childTnLst>
                              <p:par>
                                <p:cTn id="36" presetID="10"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3750"/>
                            </p:stCondLst>
                            <p:childTnLst>
                              <p:par>
                                <p:cTn id="40" presetID="10"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par>
                          <p:cTn id="43" fill="hold">
                            <p:stCondLst>
                              <p:cond delay="4250"/>
                            </p:stCondLst>
                            <p:childTnLst>
                              <p:par>
                                <p:cTn id="44" presetID="10" presetClass="entr" presetSubtype="0"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直角三角形 20"/>
          <p:cNvSpPr/>
          <p:nvPr/>
        </p:nvSpPr>
        <p:spPr>
          <a:xfrm flipV="1">
            <a:off x="0" y="0"/>
            <a:ext cx="10058400" cy="3805084"/>
          </a:xfrm>
          <a:prstGeom prst="rtTriangl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594704" y="929065"/>
            <a:ext cx="5232287" cy="2903315"/>
          </a:xfrm>
          <a:custGeom>
            <a:avLst/>
            <a:gdLst>
              <a:gd name="connsiteX0" fmla="*/ 5232287 w 5232287"/>
              <a:gd name="connsiteY0" fmla="*/ 0 h 2903315"/>
              <a:gd name="connsiteX1" fmla="*/ 5232287 w 5232287"/>
              <a:gd name="connsiteY1" fmla="*/ 909045 h 2903315"/>
              <a:gd name="connsiteX2" fmla="*/ 2841654 w 5232287"/>
              <a:gd name="connsiteY2" fmla="*/ 1818547 h 2903315"/>
              <a:gd name="connsiteX3" fmla="*/ 2841654 w 5232287"/>
              <a:gd name="connsiteY3" fmla="*/ 1822225 h 2903315"/>
              <a:gd name="connsiteX4" fmla="*/ 0 w 5232287"/>
              <a:gd name="connsiteY4" fmla="*/ 2903315 h 2903315"/>
              <a:gd name="connsiteX5" fmla="*/ 0 w 5232287"/>
              <a:gd name="connsiteY5" fmla="*/ 1994270 h 2903315"/>
              <a:gd name="connsiteX6" fmla="*/ 2390633 w 5232287"/>
              <a:gd name="connsiteY6" fmla="*/ 1084768 h 2903315"/>
              <a:gd name="connsiteX7" fmla="*/ 2390633 w 5232287"/>
              <a:gd name="connsiteY7" fmla="*/ 1081090 h 2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2287" h="2903315">
                <a:moveTo>
                  <a:pt x="5232287" y="0"/>
                </a:moveTo>
                <a:lnTo>
                  <a:pt x="5232287" y="909045"/>
                </a:lnTo>
                <a:lnTo>
                  <a:pt x="2841654" y="1818547"/>
                </a:lnTo>
                <a:lnTo>
                  <a:pt x="2841654" y="1822225"/>
                </a:lnTo>
                <a:lnTo>
                  <a:pt x="0" y="2903315"/>
                </a:lnTo>
                <a:lnTo>
                  <a:pt x="0" y="1994270"/>
                </a:lnTo>
                <a:lnTo>
                  <a:pt x="2390633" y="1084768"/>
                </a:lnTo>
                <a:lnTo>
                  <a:pt x="2390633" y="1081090"/>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7892309" y="-1103945"/>
            <a:ext cx="5232287" cy="2903315"/>
          </a:xfrm>
          <a:custGeom>
            <a:avLst/>
            <a:gdLst>
              <a:gd name="connsiteX0" fmla="*/ 5232287 w 5232287"/>
              <a:gd name="connsiteY0" fmla="*/ 0 h 2903315"/>
              <a:gd name="connsiteX1" fmla="*/ 5232287 w 5232287"/>
              <a:gd name="connsiteY1" fmla="*/ 909045 h 2903315"/>
              <a:gd name="connsiteX2" fmla="*/ 2841654 w 5232287"/>
              <a:gd name="connsiteY2" fmla="*/ 1818547 h 2903315"/>
              <a:gd name="connsiteX3" fmla="*/ 2841654 w 5232287"/>
              <a:gd name="connsiteY3" fmla="*/ 1822225 h 2903315"/>
              <a:gd name="connsiteX4" fmla="*/ 0 w 5232287"/>
              <a:gd name="connsiteY4" fmla="*/ 2903315 h 2903315"/>
              <a:gd name="connsiteX5" fmla="*/ 0 w 5232287"/>
              <a:gd name="connsiteY5" fmla="*/ 1994270 h 2903315"/>
              <a:gd name="connsiteX6" fmla="*/ 2390633 w 5232287"/>
              <a:gd name="connsiteY6" fmla="*/ 1084768 h 2903315"/>
              <a:gd name="connsiteX7" fmla="*/ 2390633 w 5232287"/>
              <a:gd name="connsiteY7" fmla="*/ 1081090 h 2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2287" h="2903315">
                <a:moveTo>
                  <a:pt x="5232287" y="0"/>
                </a:moveTo>
                <a:lnTo>
                  <a:pt x="5232287" y="909045"/>
                </a:lnTo>
                <a:lnTo>
                  <a:pt x="2841654" y="1818547"/>
                </a:lnTo>
                <a:lnTo>
                  <a:pt x="2841654" y="1822225"/>
                </a:lnTo>
                <a:lnTo>
                  <a:pt x="0" y="2903315"/>
                </a:lnTo>
                <a:lnTo>
                  <a:pt x="0" y="1994270"/>
                </a:lnTo>
                <a:lnTo>
                  <a:pt x="2390633" y="1084768"/>
                </a:lnTo>
                <a:lnTo>
                  <a:pt x="2390633" y="1081090"/>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369051" y="2990602"/>
            <a:ext cx="4477508" cy="1015663"/>
          </a:xfrm>
          <a:prstGeom prst="rect">
            <a:avLst/>
          </a:prstGeom>
          <a:noFill/>
        </p:spPr>
        <p:txBody>
          <a:bodyPr vert="horz" wrap="none" rtlCol="0">
            <a:spAutoFit/>
          </a:bodyPr>
          <a:lstStyle>
            <a:defPPr>
              <a:defRPr lang="zh-CN"/>
            </a:defPPr>
            <a:lvl1pPr algn="ctr">
              <a:defRPr sz="7200" b="1">
                <a:solidFill>
                  <a:schemeClr val="accent5">
                    <a:lumMod val="50000"/>
                  </a:schemeClr>
                </a:solidFill>
                <a:latin typeface="Agency FB" panose="020B0503020202020204" pitchFamily="34" charset="0"/>
              </a:defRPr>
            </a:lvl1pPr>
          </a:lstStyle>
          <a:p>
            <a:pPr algn="r"/>
            <a:r>
              <a:rPr lang="en-US" altLang="zh-CN" sz="6000" dirty="0" smtClean="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rPr>
              <a:t>PART  THREE</a:t>
            </a:r>
            <a:endParaRPr lang="zh-CN" altLang="en-US" sz="6000" dirty="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8" name="矩形 27"/>
          <p:cNvSpPr/>
          <p:nvPr/>
        </p:nvSpPr>
        <p:spPr>
          <a:xfrm>
            <a:off x="5814412" y="4152573"/>
            <a:ext cx="5032147" cy="923330"/>
          </a:xfrm>
          <a:prstGeom prst="rect">
            <a:avLst/>
          </a:prstGeom>
          <a:noFill/>
        </p:spPr>
        <p:txBody>
          <a:bodyPr wrap="none" rtlCol="0">
            <a:spAutoFit/>
          </a:bodyPr>
          <a:lstStyle/>
          <a:p>
            <a:pPr algn="r"/>
            <a:r>
              <a:rPr lang="zh-CN" altLang="en-US" sz="5400" b="1" dirty="0" smtClean="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项目及成绩展示</a:t>
            </a:r>
            <a:endParaRPr lang="zh-CN" altLang="en-US" sz="54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endParaRPr>
          </a:p>
        </p:txBody>
      </p:sp>
      <p:sp>
        <p:nvSpPr>
          <p:cNvPr id="32" name="文本框 89"/>
          <p:cNvSpPr txBox="1"/>
          <p:nvPr/>
        </p:nvSpPr>
        <p:spPr>
          <a:xfrm>
            <a:off x="2456597" y="5120251"/>
            <a:ext cx="8389962" cy="5516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点击添加相关标题文字，点击添加相关标题文字，点击添加相关标题文字，点击添加相关标题文字。点击添加相关标题文字，点击添加相关标题文字，点击添加相关标题文字，点击添加相关标题文字</a:t>
            </a:r>
            <a:r>
              <a:rPr lang="zh-CN" altLang="en-US" sz="1200"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a:t>
            </a:r>
            <a:endPar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3254974082"/>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anim calcmode="lin" valueType="num">
                                      <p:cBhvr>
                                        <p:cTn id="21" dur="500" fill="hold"/>
                                        <p:tgtEl>
                                          <p:spTgt spid="28"/>
                                        </p:tgtEl>
                                        <p:attrNameLst>
                                          <p:attrName>ppt_x</p:attrName>
                                        </p:attrNameLst>
                                      </p:cBhvr>
                                      <p:tavLst>
                                        <p:tav tm="0">
                                          <p:val>
                                            <p:fltVal val="0.5"/>
                                          </p:val>
                                        </p:tav>
                                        <p:tav tm="100000">
                                          <p:val>
                                            <p:strVal val="#ppt_x"/>
                                          </p:val>
                                        </p:tav>
                                      </p:tavLst>
                                    </p:anim>
                                    <p:anim calcmode="lin" valueType="num">
                                      <p:cBhvr>
                                        <p:cTn id="22" dur="500" fill="hold"/>
                                        <p:tgtEl>
                                          <p:spTgt spid="28"/>
                                        </p:tgtEl>
                                        <p:attrNameLst>
                                          <p:attrName>ppt_y</p:attrName>
                                        </p:attrNameLst>
                                      </p:cBhvr>
                                      <p:tavLst>
                                        <p:tav tm="0">
                                          <p:val>
                                            <p:fltVal val="0.5"/>
                                          </p:val>
                                        </p:tav>
                                        <p:tav tm="100000">
                                          <p:val>
                                            <p:strVal val="#ppt_y"/>
                                          </p:val>
                                        </p:tav>
                                      </p:tavLst>
                                    </p:anim>
                                  </p:childTnLst>
                                </p:cTn>
                              </p:par>
                            </p:childTnLst>
                          </p:cTn>
                        </p:par>
                        <p:par>
                          <p:cTn id="23" fill="hold">
                            <p:stCondLst>
                              <p:cond delay="2300"/>
                            </p:stCondLst>
                            <p:childTnLst>
                              <p:par>
                                <p:cTn id="24" presetID="22" presetClass="entr" presetSubtype="8"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280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3300"/>
                            </p:stCondLst>
                            <p:childTnLst>
                              <p:par>
                                <p:cTn id="32" presetID="14" presetClass="entr" presetSubtype="1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randombar(horizontal)">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5" grpId="0" animBg="1"/>
      <p:bldP spid="27" grpId="0"/>
      <p:bldP spid="28"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181100" y="1675547"/>
            <a:ext cx="2796323" cy="3812562"/>
          </a:xfrm>
          <a:prstGeom prst="rect">
            <a:avLst/>
          </a:prstGeom>
          <a:noFill/>
          <a:ln w="38100">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857" y="2053685"/>
            <a:ext cx="2837971" cy="3747040"/>
          </a:xfrm>
          <a:prstGeom prst="rect">
            <a:avLst/>
          </a:prstGeom>
        </p:spPr>
      </p:pic>
      <p:sp>
        <p:nvSpPr>
          <p:cNvPr id="35" name="矩形 34"/>
          <p:cNvSpPr/>
          <p:nvPr/>
        </p:nvSpPr>
        <p:spPr>
          <a:xfrm>
            <a:off x="3321478" y="4020457"/>
            <a:ext cx="8057086" cy="1364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6" name="矩形 35"/>
          <p:cNvSpPr/>
          <p:nvPr/>
        </p:nvSpPr>
        <p:spPr>
          <a:xfrm>
            <a:off x="4354626" y="2679173"/>
            <a:ext cx="7228115" cy="7571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cxnSp>
        <p:nvCxnSpPr>
          <p:cNvPr id="37" name="直接连接符 36"/>
          <p:cNvCxnSpPr/>
          <p:nvPr/>
        </p:nvCxnSpPr>
        <p:spPr>
          <a:xfrm>
            <a:off x="4468378" y="2008257"/>
            <a:ext cx="635794" cy="0"/>
          </a:xfrm>
          <a:prstGeom prst="line">
            <a:avLst/>
          </a:prstGeom>
          <a:ln w="53975">
            <a:solidFill>
              <a:srgbClr val="F08421"/>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996075" y="4350817"/>
            <a:ext cx="536892" cy="536892"/>
            <a:chOff x="5996075" y="4350817"/>
            <a:chExt cx="536892" cy="536892"/>
          </a:xfrm>
        </p:grpSpPr>
        <p:sp>
          <p:nvSpPr>
            <p:cNvPr id="39" name="椭圆 38"/>
            <p:cNvSpPr/>
            <p:nvPr/>
          </p:nvSpPr>
          <p:spPr>
            <a:xfrm>
              <a:off x="5996075" y="4350817"/>
              <a:ext cx="536892" cy="536892"/>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40" name="Group 274"/>
            <p:cNvGrpSpPr/>
            <p:nvPr/>
          </p:nvGrpSpPr>
          <p:grpSpPr>
            <a:xfrm>
              <a:off x="6126408" y="4473212"/>
              <a:ext cx="276226" cy="292100"/>
              <a:chOff x="1497013" y="1843088"/>
              <a:chExt cx="276226" cy="292100"/>
            </a:xfrm>
            <a:solidFill>
              <a:srgbClr val="FFFFFF"/>
            </a:solidFill>
          </p:grpSpPr>
          <p:sp>
            <p:nvSpPr>
              <p:cNvPr id="41" name="Freeform 23"/>
              <p:cNvSpPr>
                <a:spLocks noEditPoints="1"/>
              </p:cNvSpPr>
              <p:nvPr/>
            </p:nvSpPr>
            <p:spPr bwMode="auto">
              <a:xfrm>
                <a:off x="1663701" y="1951038"/>
                <a:ext cx="109538" cy="184150"/>
              </a:xfrm>
              <a:custGeom>
                <a:avLst/>
                <a:gdLst/>
                <a:ahLst/>
                <a:cxnLst>
                  <a:cxn ang="0">
                    <a:pos x="22" y="0"/>
                  </a:cxn>
                  <a:cxn ang="0">
                    <a:pos x="0" y="22"/>
                  </a:cxn>
                  <a:cxn ang="0">
                    <a:pos x="7" y="38"/>
                  </a:cxn>
                  <a:cxn ang="0">
                    <a:pos x="7" y="73"/>
                  </a:cxn>
                  <a:cxn ang="0">
                    <a:pos x="22" y="58"/>
                  </a:cxn>
                  <a:cxn ang="0">
                    <a:pos x="36" y="73"/>
                  </a:cxn>
                  <a:cxn ang="0">
                    <a:pos x="36" y="38"/>
                  </a:cxn>
                  <a:cxn ang="0">
                    <a:pos x="43" y="22"/>
                  </a:cxn>
                  <a:cxn ang="0">
                    <a:pos x="22" y="0"/>
                  </a:cxn>
                  <a:cxn ang="0">
                    <a:pos x="22" y="37"/>
                  </a:cxn>
                  <a:cxn ang="0">
                    <a:pos x="7" y="22"/>
                  </a:cxn>
                  <a:cxn ang="0">
                    <a:pos x="22" y="7"/>
                  </a:cxn>
                  <a:cxn ang="0">
                    <a:pos x="36" y="22"/>
                  </a:cxn>
                  <a:cxn ang="0">
                    <a:pos x="22" y="37"/>
                  </a:cxn>
                </a:cxnLst>
                <a:rect l="0" t="0" r="r" b="b"/>
                <a:pathLst>
                  <a:path w="43" h="73">
                    <a:moveTo>
                      <a:pt x="22" y="0"/>
                    </a:moveTo>
                    <a:cubicBezTo>
                      <a:pt x="10" y="0"/>
                      <a:pt x="0" y="10"/>
                      <a:pt x="0" y="22"/>
                    </a:cubicBezTo>
                    <a:cubicBezTo>
                      <a:pt x="0" y="28"/>
                      <a:pt x="3" y="34"/>
                      <a:pt x="7" y="38"/>
                    </a:cubicBezTo>
                    <a:cubicBezTo>
                      <a:pt x="7" y="73"/>
                      <a:pt x="7" y="73"/>
                      <a:pt x="7" y="73"/>
                    </a:cubicBezTo>
                    <a:cubicBezTo>
                      <a:pt x="22" y="58"/>
                      <a:pt x="22" y="58"/>
                      <a:pt x="22" y="58"/>
                    </a:cubicBezTo>
                    <a:cubicBezTo>
                      <a:pt x="36" y="73"/>
                      <a:pt x="36" y="73"/>
                      <a:pt x="36" y="73"/>
                    </a:cubicBezTo>
                    <a:cubicBezTo>
                      <a:pt x="36" y="38"/>
                      <a:pt x="36" y="38"/>
                      <a:pt x="36" y="38"/>
                    </a:cubicBezTo>
                    <a:cubicBezTo>
                      <a:pt x="40" y="34"/>
                      <a:pt x="43" y="28"/>
                      <a:pt x="43" y="22"/>
                    </a:cubicBezTo>
                    <a:cubicBezTo>
                      <a:pt x="43" y="10"/>
                      <a:pt x="34" y="0"/>
                      <a:pt x="22" y="0"/>
                    </a:cubicBezTo>
                    <a:close/>
                    <a:moveTo>
                      <a:pt x="22" y="37"/>
                    </a:moveTo>
                    <a:cubicBezTo>
                      <a:pt x="14" y="37"/>
                      <a:pt x="7" y="30"/>
                      <a:pt x="7" y="22"/>
                    </a:cubicBezTo>
                    <a:cubicBezTo>
                      <a:pt x="7" y="14"/>
                      <a:pt x="14" y="7"/>
                      <a:pt x="22" y="7"/>
                    </a:cubicBezTo>
                    <a:cubicBezTo>
                      <a:pt x="30" y="7"/>
                      <a:pt x="36" y="14"/>
                      <a:pt x="36" y="22"/>
                    </a:cubicBezTo>
                    <a:cubicBezTo>
                      <a:pt x="36" y="30"/>
                      <a:pt x="30" y="37"/>
                      <a:pt x="22" y="37"/>
                    </a:cubicBezTo>
                    <a:close/>
                  </a:path>
                </a:pathLst>
              </a:custGeom>
              <a:grpFill/>
              <a:ln w="9525">
                <a:noFill/>
                <a:round/>
                <a:headEnd/>
                <a:tailEnd/>
              </a:ln>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eaLnBrk="1" fontAlgn="auto" hangingPunct="1">
                  <a:spcBef>
                    <a:spcPts val="0"/>
                  </a:spcBef>
                  <a:spcAft>
                    <a:spcPts val="0"/>
                  </a:spcAft>
                  <a:defRPr/>
                </a:pPr>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2" name="Freeform 24"/>
              <p:cNvSpPr>
                <a:spLocks/>
              </p:cNvSpPr>
              <p:nvPr/>
            </p:nvSpPr>
            <p:spPr bwMode="auto">
              <a:xfrm>
                <a:off x="1497013" y="1843088"/>
                <a:ext cx="239713" cy="292100"/>
              </a:xfrm>
              <a:custGeom>
                <a:avLst/>
                <a:gdLst/>
                <a:ahLst/>
                <a:cxnLst>
                  <a:cxn ang="0">
                    <a:pos x="78" y="160"/>
                  </a:cxn>
                  <a:cxn ang="0">
                    <a:pos x="24" y="160"/>
                  </a:cxn>
                  <a:cxn ang="0">
                    <a:pos x="24" y="22"/>
                  </a:cxn>
                  <a:cxn ang="0">
                    <a:pos x="89" y="22"/>
                  </a:cxn>
                  <a:cxn ang="0">
                    <a:pos x="123" y="57"/>
                  </a:cxn>
                  <a:cxn ang="0">
                    <a:pos x="151" y="57"/>
                  </a:cxn>
                  <a:cxn ang="0">
                    <a:pos x="151" y="52"/>
                  </a:cxn>
                  <a:cxn ang="0">
                    <a:pos x="99" y="0"/>
                  </a:cxn>
                  <a:cxn ang="0">
                    <a:pos x="0" y="0"/>
                  </a:cxn>
                  <a:cxn ang="0">
                    <a:pos x="0" y="184"/>
                  </a:cxn>
                  <a:cxn ang="0">
                    <a:pos x="101" y="184"/>
                  </a:cxn>
                  <a:cxn ang="0">
                    <a:pos x="78" y="162"/>
                  </a:cxn>
                  <a:cxn ang="0">
                    <a:pos x="78" y="160"/>
                  </a:cxn>
                </a:cxnLst>
                <a:rect l="0" t="0" r="r" b="b"/>
                <a:pathLst>
                  <a:path w="151" h="184">
                    <a:moveTo>
                      <a:pt x="78" y="160"/>
                    </a:moveTo>
                    <a:lnTo>
                      <a:pt x="24" y="160"/>
                    </a:lnTo>
                    <a:lnTo>
                      <a:pt x="24" y="22"/>
                    </a:lnTo>
                    <a:lnTo>
                      <a:pt x="89" y="22"/>
                    </a:lnTo>
                    <a:lnTo>
                      <a:pt x="123" y="57"/>
                    </a:lnTo>
                    <a:lnTo>
                      <a:pt x="151" y="57"/>
                    </a:lnTo>
                    <a:lnTo>
                      <a:pt x="151" y="52"/>
                    </a:lnTo>
                    <a:lnTo>
                      <a:pt x="99" y="0"/>
                    </a:lnTo>
                    <a:lnTo>
                      <a:pt x="0" y="0"/>
                    </a:lnTo>
                    <a:lnTo>
                      <a:pt x="0" y="184"/>
                    </a:lnTo>
                    <a:lnTo>
                      <a:pt x="101" y="184"/>
                    </a:lnTo>
                    <a:lnTo>
                      <a:pt x="78" y="162"/>
                    </a:lnTo>
                    <a:lnTo>
                      <a:pt x="78" y="160"/>
                    </a:lnTo>
                    <a:close/>
                  </a:path>
                </a:pathLst>
              </a:custGeom>
              <a:grpFill/>
              <a:ln w="9525">
                <a:noFill/>
                <a:round/>
                <a:headEnd/>
                <a:tailEnd/>
              </a:ln>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eaLnBrk="1" fontAlgn="auto" hangingPunct="1">
                  <a:spcBef>
                    <a:spcPts val="0"/>
                  </a:spcBef>
                  <a:spcAft>
                    <a:spcPts val="0"/>
                  </a:spcAft>
                  <a:defRPr/>
                </a:pPr>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3" name="Rectangle 25"/>
              <p:cNvSpPr>
                <a:spLocks noChangeArrowheads="1"/>
              </p:cNvSpPr>
              <p:nvPr/>
            </p:nvSpPr>
            <p:spPr bwMode="auto">
              <a:xfrm>
                <a:off x="1552576" y="1933575"/>
                <a:ext cx="93663" cy="17463"/>
              </a:xfrm>
              <a:prstGeom prst="rect">
                <a:avLst/>
              </a:prstGeom>
              <a:grpFill/>
              <a:ln w="9525">
                <a:noFill/>
                <a:miter lim="800000"/>
                <a:headEnd/>
                <a:tailEnd/>
              </a:ln>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eaLnBrk="1" fontAlgn="auto" hangingPunct="1">
                  <a:spcBef>
                    <a:spcPts val="0"/>
                  </a:spcBef>
                  <a:spcAft>
                    <a:spcPts val="0"/>
                  </a:spcAft>
                  <a:defRPr/>
                </a:pPr>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4" name="Rectangle 26"/>
              <p:cNvSpPr>
                <a:spLocks noChangeArrowheads="1"/>
              </p:cNvSpPr>
              <p:nvPr/>
            </p:nvSpPr>
            <p:spPr bwMode="auto">
              <a:xfrm>
                <a:off x="1552576" y="1968500"/>
                <a:ext cx="93663" cy="20638"/>
              </a:xfrm>
              <a:prstGeom prst="rect">
                <a:avLst/>
              </a:prstGeom>
              <a:grpFill/>
              <a:ln w="9525">
                <a:noFill/>
                <a:miter lim="800000"/>
                <a:headEnd/>
                <a:tailEnd/>
              </a:ln>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eaLnBrk="1" fontAlgn="auto" hangingPunct="1">
                  <a:spcBef>
                    <a:spcPts val="0"/>
                  </a:spcBef>
                  <a:spcAft>
                    <a:spcPts val="0"/>
                  </a:spcAft>
                  <a:defRPr/>
                </a:pPr>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5" name="Rectangle 27"/>
              <p:cNvSpPr>
                <a:spLocks noChangeArrowheads="1"/>
              </p:cNvSpPr>
              <p:nvPr/>
            </p:nvSpPr>
            <p:spPr bwMode="auto">
              <a:xfrm>
                <a:off x="1552576" y="2006600"/>
                <a:ext cx="93663" cy="17463"/>
              </a:xfrm>
              <a:prstGeom prst="rect">
                <a:avLst/>
              </a:prstGeom>
              <a:grpFill/>
              <a:ln w="9525">
                <a:noFill/>
                <a:miter lim="800000"/>
                <a:headEnd/>
                <a:tailEnd/>
              </a:ln>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eaLnBrk="1" fontAlgn="auto" hangingPunct="1">
                  <a:spcBef>
                    <a:spcPts val="0"/>
                  </a:spcBef>
                  <a:spcAft>
                    <a:spcPts val="0"/>
                  </a:spcAft>
                  <a:defRPr/>
                </a:pPr>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46" name="组合 45"/>
          <p:cNvGrpSpPr/>
          <p:nvPr/>
        </p:nvGrpSpPr>
        <p:grpSpPr>
          <a:xfrm>
            <a:off x="8053407" y="4350817"/>
            <a:ext cx="536892" cy="536892"/>
            <a:chOff x="8053407" y="4350817"/>
            <a:chExt cx="536892" cy="536892"/>
          </a:xfrm>
        </p:grpSpPr>
        <p:sp>
          <p:nvSpPr>
            <p:cNvPr id="47" name="椭圆 46"/>
            <p:cNvSpPr/>
            <p:nvPr/>
          </p:nvSpPr>
          <p:spPr>
            <a:xfrm>
              <a:off x="8053407" y="4350817"/>
              <a:ext cx="536892" cy="536892"/>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48" name="Group 313"/>
            <p:cNvGrpSpPr/>
            <p:nvPr/>
          </p:nvGrpSpPr>
          <p:grpSpPr>
            <a:xfrm>
              <a:off x="8175803" y="4508931"/>
              <a:ext cx="292100" cy="220663"/>
              <a:chOff x="6769101" y="3673475"/>
              <a:chExt cx="292100" cy="220663"/>
            </a:xfrm>
            <a:solidFill>
              <a:srgbClr val="FFFFFF"/>
            </a:solidFill>
          </p:grpSpPr>
          <p:sp>
            <p:nvSpPr>
              <p:cNvPr id="49" name="Freeform 92"/>
              <p:cNvSpPr>
                <a:spLocks noEditPoints="1"/>
              </p:cNvSpPr>
              <p:nvPr/>
            </p:nvSpPr>
            <p:spPr bwMode="auto">
              <a:xfrm>
                <a:off x="6769101" y="3673475"/>
                <a:ext cx="292100" cy="220663"/>
              </a:xfrm>
              <a:custGeom>
                <a:avLst/>
                <a:gdLst/>
                <a:ahLst/>
                <a:cxnLst>
                  <a:cxn ang="0">
                    <a:pos x="91" y="36"/>
                  </a:cxn>
                  <a:cxn ang="0">
                    <a:pos x="83" y="37"/>
                  </a:cxn>
                  <a:cxn ang="0">
                    <a:pos x="79" y="29"/>
                  </a:cxn>
                  <a:cxn ang="0">
                    <a:pos x="90" y="7"/>
                  </a:cxn>
                  <a:cxn ang="0">
                    <a:pos x="91" y="5"/>
                  </a:cxn>
                  <a:cxn ang="0">
                    <a:pos x="90" y="1"/>
                  </a:cxn>
                  <a:cxn ang="0">
                    <a:pos x="87" y="0"/>
                  </a:cxn>
                  <a:cxn ang="0">
                    <a:pos x="85" y="0"/>
                  </a:cxn>
                  <a:cxn ang="0">
                    <a:pos x="69" y="0"/>
                  </a:cxn>
                  <a:cxn ang="0">
                    <a:pos x="65" y="3"/>
                  </a:cxn>
                  <a:cxn ang="0">
                    <a:pos x="69" y="7"/>
                  </a:cxn>
                  <a:cxn ang="0">
                    <a:pos x="82" y="7"/>
                  </a:cxn>
                  <a:cxn ang="0">
                    <a:pos x="75" y="21"/>
                  </a:cxn>
                  <a:cxn ang="0">
                    <a:pos x="36" y="21"/>
                  </a:cxn>
                  <a:cxn ang="0">
                    <a:pos x="33" y="24"/>
                  </a:cxn>
                  <a:cxn ang="0">
                    <a:pos x="29" y="36"/>
                  </a:cxn>
                  <a:cxn ang="0">
                    <a:pos x="26" y="36"/>
                  </a:cxn>
                  <a:cxn ang="0">
                    <a:pos x="0" y="61"/>
                  </a:cxn>
                  <a:cxn ang="0">
                    <a:pos x="26" y="87"/>
                  </a:cxn>
                  <a:cxn ang="0">
                    <a:pos x="51" y="61"/>
                  </a:cxn>
                  <a:cxn ang="0">
                    <a:pos x="36" y="38"/>
                  </a:cxn>
                  <a:cxn ang="0">
                    <a:pos x="37" y="33"/>
                  </a:cxn>
                  <a:cxn ang="0">
                    <a:pos x="44" y="29"/>
                  </a:cxn>
                  <a:cxn ang="0">
                    <a:pos x="70" y="29"/>
                  </a:cxn>
                  <a:cxn ang="0">
                    <a:pos x="71" y="30"/>
                  </a:cxn>
                  <a:cxn ang="0">
                    <a:pos x="75" y="37"/>
                  </a:cxn>
                  <a:cxn ang="0">
                    <a:pos x="77" y="40"/>
                  </a:cxn>
                  <a:cxn ang="0">
                    <a:pos x="65" y="61"/>
                  </a:cxn>
                  <a:cxn ang="0">
                    <a:pos x="91" y="87"/>
                  </a:cxn>
                  <a:cxn ang="0">
                    <a:pos x="116" y="61"/>
                  </a:cxn>
                  <a:cxn ang="0">
                    <a:pos x="91" y="36"/>
                  </a:cxn>
                  <a:cxn ang="0">
                    <a:pos x="44" y="61"/>
                  </a:cxn>
                  <a:cxn ang="0">
                    <a:pos x="26" y="79"/>
                  </a:cxn>
                  <a:cxn ang="0">
                    <a:pos x="7" y="61"/>
                  </a:cxn>
                  <a:cxn ang="0">
                    <a:pos x="26" y="43"/>
                  </a:cxn>
                  <a:cxn ang="0">
                    <a:pos x="27" y="43"/>
                  </a:cxn>
                  <a:cxn ang="0">
                    <a:pos x="23" y="54"/>
                  </a:cxn>
                  <a:cxn ang="0">
                    <a:pos x="25" y="59"/>
                  </a:cxn>
                  <a:cxn ang="0">
                    <a:pos x="28" y="59"/>
                  </a:cxn>
                  <a:cxn ang="0">
                    <a:pos x="30" y="57"/>
                  </a:cxn>
                  <a:cxn ang="0">
                    <a:pos x="34" y="45"/>
                  </a:cxn>
                  <a:cxn ang="0">
                    <a:pos x="44" y="61"/>
                  </a:cxn>
                  <a:cxn ang="0">
                    <a:pos x="91" y="79"/>
                  </a:cxn>
                  <a:cxn ang="0">
                    <a:pos x="73" y="61"/>
                  </a:cxn>
                  <a:cxn ang="0">
                    <a:pos x="80" y="47"/>
                  </a:cxn>
                  <a:cxn ang="0">
                    <a:pos x="90" y="63"/>
                  </a:cxn>
                  <a:cxn ang="0">
                    <a:pos x="94" y="65"/>
                  </a:cxn>
                  <a:cxn ang="0">
                    <a:pos x="94" y="65"/>
                  </a:cxn>
                  <a:cxn ang="0">
                    <a:pos x="96" y="63"/>
                  </a:cxn>
                  <a:cxn ang="0">
                    <a:pos x="96" y="60"/>
                  </a:cxn>
                  <a:cxn ang="0">
                    <a:pos x="87" y="44"/>
                  </a:cxn>
                  <a:cxn ang="0">
                    <a:pos x="91" y="43"/>
                  </a:cxn>
                  <a:cxn ang="0">
                    <a:pos x="109" y="61"/>
                  </a:cxn>
                  <a:cxn ang="0">
                    <a:pos x="91" y="79"/>
                  </a:cxn>
                </a:cxnLst>
                <a:rect l="0" t="0" r="r" b="b"/>
                <a:pathLst>
                  <a:path w="116" h="87">
                    <a:moveTo>
                      <a:pt x="91" y="36"/>
                    </a:moveTo>
                    <a:cubicBezTo>
                      <a:pt x="88" y="36"/>
                      <a:pt x="86" y="36"/>
                      <a:pt x="83" y="37"/>
                    </a:cubicBezTo>
                    <a:cubicBezTo>
                      <a:pt x="79" y="29"/>
                      <a:pt x="79" y="29"/>
                      <a:pt x="79" y="29"/>
                    </a:cubicBezTo>
                    <a:cubicBezTo>
                      <a:pt x="90" y="7"/>
                      <a:pt x="90" y="7"/>
                      <a:pt x="90" y="7"/>
                    </a:cubicBezTo>
                    <a:cubicBezTo>
                      <a:pt x="91" y="5"/>
                      <a:pt x="91" y="5"/>
                      <a:pt x="91" y="5"/>
                    </a:cubicBezTo>
                    <a:cubicBezTo>
                      <a:pt x="91" y="4"/>
                      <a:pt x="91" y="2"/>
                      <a:pt x="90" y="1"/>
                    </a:cubicBezTo>
                    <a:cubicBezTo>
                      <a:pt x="90" y="0"/>
                      <a:pt x="88" y="0"/>
                      <a:pt x="87" y="0"/>
                    </a:cubicBezTo>
                    <a:cubicBezTo>
                      <a:pt x="85" y="0"/>
                      <a:pt x="85" y="0"/>
                      <a:pt x="85" y="0"/>
                    </a:cubicBezTo>
                    <a:cubicBezTo>
                      <a:pt x="69" y="0"/>
                      <a:pt x="69" y="0"/>
                      <a:pt x="69" y="0"/>
                    </a:cubicBezTo>
                    <a:cubicBezTo>
                      <a:pt x="67" y="0"/>
                      <a:pt x="65" y="1"/>
                      <a:pt x="65" y="3"/>
                    </a:cubicBezTo>
                    <a:cubicBezTo>
                      <a:pt x="65" y="5"/>
                      <a:pt x="67" y="7"/>
                      <a:pt x="69" y="7"/>
                    </a:cubicBezTo>
                    <a:cubicBezTo>
                      <a:pt x="82" y="7"/>
                      <a:pt x="82" y="7"/>
                      <a:pt x="82" y="7"/>
                    </a:cubicBezTo>
                    <a:cubicBezTo>
                      <a:pt x="75" y="21"/>
                      <a:pt x="75" y="21"/>
                      <a:pt x="75" y="21"/>
                    </a:cubicBezTo>
                    <a:cubicBezTo>
                      <a:pt x="36" y="21"/>
                      <a:pt x="36" y="21"/>
                      <a:pt x="36" y="21"/>
                    </a:cubicBezTo>
                    <a:cubicBezTo>
                      <a:pt x="35" y="21"/>
                      <a:pt x="33" y="22"/>
                      <a:pt x="33" y="24"/>
                    </a:cubicBezTo>
                    <a:cubicBezTo>
                      <a:pt x="29" y="36"/>
                      <a:pt x="29" y="36"/>
                      <a:pt x="29" y="36"/>
                    </a:cubicBezTo>
                    <a:cubicBezTo>
                      <a:pt x="28" y="36"/>
                      <a:pt x="27" y="36"/>
                      <a:pt x="26" y="36"/>
                    </a:cubicBezTo>
                    <a:cubicBezTo>
                      <a:pt x="11" y="36"/>
                      <a:pt x="0" y="47"/>
                      <a:pt x="0" y="61"/>
                    </a:cubicBezTo>
                    <a:cubicBezTo>
                      <a:pt x="0" y="75"/>
                      <a:pt x="11" y="87"/>
                      <a:pt x="26" y="87"/>
                    </a:cubicBezTo>
                    <a:cubicBezTo>
                      <a:pt x="40" y="87"/>
                      <a:pt x="51" y="75"/>
                      <a:pt x="51" y="61"/>
                    </a:cubicBezTo>
                    <a:cubicBezTo>
                      <a:pt x="51" y="51"/>
                      <a:pt x="45" y="42"/>
                      <a:pt x="36" y="38"/>
                    </a:cubicBezTo>
                    <a:cubicBezTo>
                      <a:pt x="37" y="33"/>
                      <a:pt x="37" y="33"/>
                      <a:pt x="37" y="33"/>
                    </a:cubicBezTo>
                    <a:cubicBezTo>
                      <a:pt x="38" y="31"/>
                      <a:pt x="41" y="29"/>
                      <a:pt x="44" y="29"/>
                    </a:cubicBezTo>
                    <a:cubicBezTo>
                      <a:pt x="70" y="29"/>
                      <a:pt x="70" y="29"/>
                      <a:pt x="70" y="29"/>
                    </a:cubicBezTo>
                    <a:cubicBezTo>
                      <a:pt x="71" y="30"/>
                      <a:pt x="71" y="30"/>
                      <a:pt x="71" y="30"/>
                    </a:cubicBezTo>
                    <a:cubicBezTo>
                      <a:pt x="75" y="37"/>
                      <a:pt x="75" y="37"/>
                      <a:pt x="75" y="37"/>
                    </a:cubicBezTo>
                    <a:cubicBezTo>
                      <a:pt x="77" y="40"/>
                      <a:pt x="77" y="40"/>
                      <a:pt x="77" y="40"/>
                    </a:cubicBezTo>
                    <a:cubicBezTo>
                      <a:pt x="70" y="45"/>
                      <a:pt x="65" y="52"/>
                      <a:pt x="65" y="61"/>
                    </a:cubicBezTo>
                    <a:cubicBezTo>
                      <a:pt x="65" y="75"/>
                      <a:pt x="77" y="87"/>
                      <a:pt x="91" y="87"/>
                    </a:cubicBezTo>
                    <a:cubicBezTo>
                      <a:pt x="105" y="87"/>
                      <a:pt x="116" y="75"/>
                      <a:pt x="116" y="61"/>
                    </a:cubicBezTo>
                    <a:cubicBezTo>
                      <a:pt x="116" y="47"/>
                      <a:pt x="105" y="36"/>
                      <a:pt x="91" y="36"/>
                    </a:cubicBezTo>
                    <a:close/>
                    <a:moveTo>
                      <a:pt x="44" y="61"/>
                    </a:moveTo>
                    <a:cubicBezTo>
                      <a:pt x="44" y="71"/>
                      <a:pt x="36" y="79"/>
                      <a:pt x="26" y="79"/>
                    </a:cubicBezTo>
                    <a:cubicBezTo>
                      <a:pt x="16" y="79"/>
                      <a:pt x="7" y="71"/>
                      <a:pt x="7" y="61"/>
                    </a:cubicBezTo>
                    <a:cubicBezTo>
                      <a:pt x="7" y="51"/>
                      <a:pt x="16" y="43"/>
                      <a:pt x="26" y="43"/>
                    </a:cubicBezTo>
                    <a:cubicBezTo>
                      <a:pt x="26" y="43"/>
                      <a:pt x="26" y="43"/>
                      <a:pt x="27" y="43"/>
                    </a:cubicBezTo>
                    <a:cubicBezTo>
                      <a:pt x="23" y="54"/>
                      <a:pt x="23" y="54"/>
                      <a:pt x="23" y="54"/>
                    </a:cubicBezTo>
                    <a:cubicBezTo>
                      <a:pt x="22" y="56"/>
                      <a:pt x="23" y="58"/>
                      <a:pt x="25" y="59"/>
                    </a:cubicBezTo>
                    <a:cubicBezTo>
                      <a:pt x="26" y="59"/>
                      <a:pt x="27" y="59"/>
                      <a:pt x="28" y="59"/>
                    </a:cubicBezTo>
                    <a:cubicBezTo>
                      <a:pt x="29" y="58"/>
                      <a:pt x="30" y="57"/>
                      <a:pt x="30" y="57"/>
                    </a:cubicBezTo>
                    <a:cubicBezTo>
                      <a:pt x="34" y="45"/>
                      <a:pt x="34" y="45"/>
                      <a:pt x="34" y="45"/>
                    </a:cubicBezTo>
                    <a:cubicBezTo>
                      <a:pt x="40" y="48"/>
                      <a:pt x="44" y="54"/>
                      <a:pt x="44" y="61"/>
                    </a:cubicBezTo>
                    <a:close/>
                    <a:moveTo>
                      <a:pt x="91" y="79"/>
                    </a:moveTo>
                    <a:cubicBezTo>
                      <a:pt x="81" y="79"/>
                      <a:pt x="73" y="71"/>
                      <a:pt x="73" y="61"/>
                    </a:cubicBezTo>
                    <a:cubicBezTo>
                      <a:pt x="73" y="55"/>
                      <a:pt x="76" y="50"/>
                      <a:pt x="80" y="47"/>
                    </a:cubicBezTo>
                    <a:cubicBezTo>
                      <a:pt x="90" y="63"/>
                      <a:pt x="90" y="63"/>
                      <a:pt x="90" y="63"/>
                    </a:cubicBezTo>
                    <a:cubicBezTo>
                      <a:pt x="90" y="65"/>
                      <a:pt x="93" y="66"/>
                      <a:pt x="94" y="65"/>
                    </a:cubicBezTo>
                    <a:cubicBezTo>
                      <a:pt x="94" y="65"/>
                      <a:pt x="94" y="65"/>
                      <a:pt x="94" y="65"/>
                    </a:cubicBezTo>
                    <a:cubicBezTo>
                      <a:pt x="95" y="65"/>
                      <a:pt x="96" y="64"/>
                      <a:pt x="96" y="63"/>
                    </a:cubicBezTo>
                    <a:cubicBezTo>
                      <a:pt x="97" y="62"/>
                      <a:pt x="96" y="61"/>
                      <a:pt x="96" y="60"/>
                    </a:cubicBezTo>
                    <a:cubicBezTo>
                      <a:pt x="87" y="44"/>
                      <a:pt x="87" y="44"/>
                      <a:pt x="87" y="44"/>
                    </a:cubicBezTo>
                    <a:cubicBezTo>
                      <a:pt x="88" y="43"/>
                      <a:pt x="90" y="43"/>
                      <a:pt x="91" y="43"/>
                    </a:cubicBezTo>
                    <a:cubicBezTo>
                      <a:pt x="101" y="43"/>
                      <a:pt x="109" y="51"/>
                      <a:pt x="109" y="61"/>
                    </a:cubicBezTo>
                    <a:cubicBezTo>
                      <a:pt x="109" y="71"/>
                      <a:pt x="101" y="79"/>
                      <a:pt x="91" y="79"/>
                    </a:cubicBezTo>
                    <a:close/>
                  </a:path>
                </a:pathLst>
              </a:custGeom>
              <a:grpFill/>
              <a:ln w="9525">
                <a:noFill/>
                <a:round/>
                <a:headEnd/>
                <a:tailEnd/>
              </a:ln>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eaLnBrk="1" fontAlgn="auto" hangingPunct="1">
                  <a:spcBef>
                    <a:spcPts val="0"/>
                  </a:spcBef>
                  <a:spcAft>
                    <a:spcPts val="0"/>
                  </a:spcAft>
                  <a:defRPr/>
                </a:pPr>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0" name="Freeform 93"/>
              <p:cNvSpPr>
                <a:spLocks/>
              </p:cNvSpPr>
              <p:nvPr/>
            </p:nvSpPr>
            <p:spPr bwMode="auto">
              <a:xfrm>
                <a:off x="6824663" y="3692525"/>
                <a:ext cx="68263" cy="17463"/>
              </a:xfrm>
              <a:custGeom>
                <a:avLst/>
                <a:gdLst/>
                <a:ahLst/>
                <a:cxnLst>
                  <a:cxn ang="0">
                    <a:pos x="4" y="7"/>
                  </a:cxn>
                  <a:cxn ang="0">
                    <a:pos x="14" y="7"/>
                  </a:cxn>
                  <a:cxn ang="0">
                    <a:pos x="26" y="2"/>
                  </a:cxn>
                  <a:cxn ang="0">
                    <a:pos x="27" y="1"/>
                  </a:cxn>
                  <a:cxn ang="0">
                    <a:pos x="25" y="0"/>
                  </a:cxn>
                  <a:cxn ang="0">
                    <a:pos x="4" y="0"/>
                  </a:cxn>
                  <a:cxn ang="0">
                    <a:pos x="0" y="3"/>
                  </a:cxn>
                  <a:cxn ang="0">
                    <a:pos x="4" y="7"/>
                  </a:cxn>
                </a:cxnLst>
                <a:rect l="0" t="0" r="r" b="b"/>
                <a:pathLst>
                  <a:path w="27" h="7">
                    <a:moveTo>
                      <a:pt x="4" y="7"/>
                    </a:moveTo>
                    <a:cubicBezTo>
                      <a:pt x="14" y="7"/>
                      <a:pt x="14" y="7"/>
                      <a:pt x="14" y="7"/>
                    </a:cubicBezTo>
                    <a:cubicBezTo>
                      <a:pt x="20" y="7"/>
                      <a:pt x="23" y="5"/>
                      <a:pt x="26" y="2"/>
                    </a:cubicBezTo>
                    <a:cubicBezTo>
                      <a:pt x="27" y="2"/>
                      <a:pt x="27" y="1"/>
                      <a:pt x="27" y="1"/>
                    </a:cubicBezTo>
                    <a:cubicBezTo>
                      <a:pt x="26" y="0"/>
                      <a:pt x="26" y="0"/>
                      <a:pt x="25" y="0"/>
                    </a:cubicBezTo>
                    <a:cubicBezTo>
                      <a:pt x="4" y="0"/>
                      <a:pt x="4" y="0"/>
                      <a:pt x="4" y="0"/>
                    </a:cubicBezTo>
                    <a:cubicBezTo>
                      <a:pt x="2" y="0"/>
                      <a:pt x="0" y="1"/>
                      <a:pt x="0" y="3"/>
                    </a:cubicBezTo>
                    <a:cubicBezTo>
                      <a:pt x="0" y="5"/>
                      <a:pt x="2" y="7"/>
                      <a:pt x="4" y="7"/>
                    </a:cubicBezTo>
                    <a:close/>
                  </a:path>
                </a:pathLst>
              </a:custGeom>
              <a:grpFill/>
              <a:ln w="9525">
                <a:noFill/>
                <a:round/>
                <a:headEnd/>
                <a:tailEnd/>
              </a:ln>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eaLnBrk="1" fontAlgn="auto" hangingPunct="1">
                  <a:spcBef>
                    <a:spcPts val="0"/>
                  </a:spcBef>
                  <a:spcAft>
                    <a:spcPts val="0"/>
                  </a:spcAft>
                  <a:defRPr/>
                </a:pPr>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51" name="组合 50"/>
          <p:cNvGrpSpPr/>
          <p:nvPr/>
        </p:nvGrpSpPr>
        <p:grpSpPr>
          <a:xfrm>
            <a:off x="9082073" y="4350817"/>
            <a:ext cx="536892" cy="536892"/>
            <a:chOff x="9082073" y="4350817"/>
            <a:chExt cx="536892" cy="536892"/>
          </a:xfrm>
        </p:grpSpPr>
        <p:sp>
          <p:nvSpPr>
            <p:cNvPr id="52" name="椭圆 51"/>
            <p:cNvSpPr/>
            <p:nvPr/>
          </p:nvSpPr>
          <p:spPr>
            <a:xfrm>
              <a:off x="9082073" y="4350817"/>
              <a:ext cx="536892" cy="536892"/>
            </a:xfrm>
            <a:prstGeom prst="ellipse">
              <a:avLst/>
            </a:prstGeom>
            <a:solidFill>
              <a:srgbClr val="1F253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3" name="Freeform 111"/>
            <p:cNvSpPr>
              <a:spLocks noEditPoints="1"/>
            </p:cNvSpPr>
            <p:nvPr/>
          </p:nvSpPr>
          <p:spPr bwMode="auto">
            <a:xfrm>
              <a:off x="9204469" y="4479563"/>
              <a:ext cx="292100" cy="236537"/>
            </a:xfrm>
            <a:custGeom>
              <a:avLst/>
              <a:gdLst>
                <a:gd name="T0" fmla="*/ 646767316 w 116"/>
                <a:gd name="T1" fmla="*/ 139305195 h 94"/>
                <a:gd name="T2" fmla="*/ 532631759 w 116"/>
                <a:gd name="T3" fmla="*/ 139305195 h 94"/>
                <a:gd name="T4" fmla="*/ 513607488 w 116"/>
                <a:gd name="T5" fmla="*/ 44323008 h 94"/>
                <a:gd name="T6" fmla="*/ 462882812 w 116"/>
                <a:gd name="T7" fmla="*/ 0 h 94"/>
                <a:gd name="T8" fmla="*/ 278998308 w 116"/>
                <a:gd name="T9" fmla="*/ 0 h 94"/>
                <a:gd name="T10" fmla="*/ 221930529 w 116"/>
                <a:gd name="T11" fmla="*/ 44323008 h 94"/>
                <a:gd name="T12" fmla="*/ 202906258 w 116"/>
                <a:gd name="T13" fmla="*/ 139305195 h 94"/>
                <a:gd name="T14" fmla="*/ 95113803 w 116"/>
                <a:gd name="T15" fmla="*/ 139305195 h 94"/>
                <a:gd name="T16" fmla="*/ 0 w 116"/>
                <a:gd name="T17" fmla="*/ 227953727 h 94"/>
                <a:gd name="T18" fmla="*/ 0 w 116"/>
                <a:gd name="T19" fmla="*/ 506561600 h 94"/>
                <a:gd name="T20" fmla="*/ 95113803 w 116"/>
                <a:gd name="T21" fmla="*/ 595210132 h 94"/>
                <a:gd name="T22" fmla="*/ 646767316 w 116"/>
                <a:gd name="T23" fmla="*/ 595210132 h 94"/>
                <a:gd name="T24" fmla="*/ 735538017 w 116"/>
                <a:gd name="T25" fmla="*/ 506561600 h 94"/>
                <a:gd name="T26" fmla="*/ 735538017 w 116"/>
                <a:gd name="T27" fmla="*/ 227953727 h 94"/>
                <a:gd name="T28" fmla="*/ 646767316 w 116"/>
                <a:gd name="T29" fmla="*/ 139305195 h 94"/>
                <a:gd name="T30" fmla="*/ 266314621 w 116"/>
                <a:gd name="T31" fmla="*/ 56987803 h 94"/>
                <a:gd name="T32" fmla="*/ 278998308 w 116"/>
                <a:gd name="T33" fmla="*/ 44323008 h 94"/>
                <a:gd name="T34" fmla="*/ 462882812 w 116"/>
                <a:gd name="T35" fmla="*/ 44323008 h 94"/>
                <a:gd name="T36" fmla="*/ 469223397 w 116"/>
                <a:gd name="T37" fmla="*/ 56987803 h 94"/>
                <a:gd name="T38" fmla="*/ 488245150 w 116"/>
                <a:gd name="T39" fmla="*/ 139305195 h 94"/>
                <a:gd name="T40" fmla="*/ 247292867 w 116"/>
                <a:gd name="T41" fmla="*/ 139305195 h 94"/>
                <a:gd name="T42" fmla="*/ 266314621 w 116"/>
                <a:gd name="T43" fmla="*/ 56987803 h 94"/>
                <a:gd name="T44" fmla="*/ 507266903 w 116"/>
                <a:gd name="T45" fmla="*/ 411581929 h 94"/>
                <a:gd name="T46" fmla="*/ 412155618 w 116"/>
                <a:gd name="T47" fmla="*/ 411581929 h 94"/>
                <a:gd name="T48" fmla="*/ 412155618 w 116"/>
                <a:gd name="T49" fmla="*/ 506561600 h 94"/>
                <a:gd name="T50" fmla="*/ 323382399 w 116"/>
                <a:gd name="T51" fmla="*/ 506561600 h 94"/>
                <a:gd name="T52" fmla="*/ 323382399 w 116"/>
                <a:gd name="T53" fmla="*/ 411581929 h 94"/>
                <a:gd name="T54" fmla="*/ 228271114 w 116"/>
                <a:gd name="T55" fmla="*/ 411581929 h 94"/>
                <a:gd name="T56" fmla="*/ 228271114 w 116"/>
                <a:gd name="T57" fmla="*/ 322933397 h 94"/>
                <a:gd name="T58" fmla="*/ 323382399 w 116"/>
                <a:gd name="T59" fmla="*/ 322933397 h 94"/>
                <a:gd name="T60" fmla="*/ 323382399 w 116"/>
                <a:gd name="T61" fmla="*/ 227953727 h 94"/>
                <a:gd name="T62" fmla="*/ 412155618 w 116"/>
                <a:gd name="T63" fmla="*/ 227953727 h 94"/>
                <a:gd name="T64" fmla="*/ 412155618 w 116"/>
                <a:gd name="T65" fmla="*/ 322933397 h 94"/>
                <a:gd name="T66" fmla="*/ 507266903 w 116"/>
                <a:gd name="T67" fmla="*/ 322933397 h 94"/>
                <a:gd name="T68" fmla="*/ 507266903 w 116"/>
                <a:gd name="T69" fmla="*/ 411581929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54" name="组合 53"/>
          <p:cNvGrpSpPr/>
          <p:nvPr/>
        </p:nvGrpSpPr>
        <p:grpSpPr>
          <a:xfrm>
            <a:off x="7024741" y="4350817"/>
            <a:ext cx="536892" cy="536892"/>
            <a:chOff x="7024741" y="4350817"/>
            <a:chExt cx="536892" cy="536892"/>
          </a:xfrm>
        </p:grpSpPr>
        <p:sp>
          <p:nvSpPr>
            <p:cNvPr id="55" name="椭圆 54"/>
            <p:cNvSpPr/>
            <p:nvPr/>
          </p:nvSpPr>
          <p:spPr>
            <a:xfrm>
              <a:off x="7024741" y="4350817"/>
              <a:ext cx="536892" cy="536892"/>
            </a:xfrm>
            <a:prstGeom prst="ellipse">
              <a:avLst/>
            </a:prstGeom>
            <a:solidFill>
              <a:srgbClr val="1F253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6" name="Freeform 153"/>
            <p:cNvSpPr>
              <a:spLocks/>
            </p:cNvSpPr>
            <p:nvPr/>
          </p:nvSpPr>
          <p:spPr bwMode="auto">
            <a:xfrm>
              <a:off x="7155868" y="4479563"/>
              <a:ext cx="274637" cy="293688"/>
            </a:xfrm>
            <a:custGeom>
              <a:avLst/>
              <a:gdLst>
                <a:gd name="T0" fmla="*/ 368207590 w 109"/>
                <a:gd name="T1" fmla="*/ 44870969 h 116"/>
                <a:gd name="T2" fmla="*/ 368207590 w 109"/>
                <a:gd name="T3" fmla="*/ 19228969 h 116"/>
                <a:gd name="T4" fmla="*/ 349161892 w 109"/>
                <a:gd name="T5" fmla="*/ 0 h 116"/>
                <a:gd name="T6" fmla="*/ 323769307 w 109"/>
                <a:gd name="T7" fmla="*/ 19228969 h 116"/>
                <a:gd name="T8" fmla="*/ 323769307 w 109"/>
                <a:gd name="T9" fmla="*/ 44870969 h 116"/>
                <a:gd name="T10" fmla="*/ 0 w 109"/>
                <a:gd name="T11" fmla="*/ 391007595 h 116"/>
                <a:gd name="T12" fmla="*/ 0 w 109"/>
                <a:gd name="T13" fmla="*/ 416649596 h 116"/>
                <a:gd name="T14" fmla="*/ 6349406 w 109"/>
                <a:gd name="T15" fmla="*/ 416649596 h 116"/>
                <a:gd name="T16" fmla="*/ 114271668 w 109"/>
                <a:gd name="T17" fmla="*/ 320499689 h 116"/>
                <a:gd name="T18" fmla="*/ 228543337 w 109"/>
                <a:gd name="T19" fmla="*/ 416649596 h 116"/>
                <a:gd name="T20" fmla="*/ 234890223 w 109"/>
                <a:gd name="T21" fmla="*/ 416649596 h 116"/>
                <a:gd name="T22" fmla="*/ 323769307 w 109"/>
                <a:gd name="T23" fmla="*/ 326907657 h 116"/>
                <a:gd name="T24" fmla="*/ 323769307 w 109"/>
                <a:gd name="T25" fmla="*/ 576896908 h 116"/>
                <a:gd name="T26" fmla="*/ 253935921 w 109"/>
                <a:gd name="T27" fmla="*/ 692278315 h 116"/>
                <a:gd name="T28" fmla="*/ 184105055 w 109"/>
                <a:gd name="T29" fmla="*/ 628178378 h 116"/>
                <a:gd name="T30" fmla="*/ 165059357 w 109"/>
                <a:gd name="T31" fmla="*/ 602538909 h 116"/>
                <a:gd name="T32" fmla="*/ 139664253 w 109"/>
                <a:gd name="T33" fmla="*/ 628178378 h 116"/>
                <a:gd name="T34" fmla="*/ 253935921 w 109"/>
                <a:gd name="T35" fmla="*/ 743557253 h 116"/>
                <a:gd name="T36" fmla="*/ 368207590 w 109"/>
                <a:gd name="T37" fmla="*/ 576896908 h 116"/>
                <a:gd name="T38" fmla="*/ 368207590 w 109"/>
                <a:gd name="T39" fmla="*/ 326907657 h 116"/>
                <a:gd name="T40" fmla="*/ 463433560 w 109"/>
                <a:gd name="T41" fmla="*/ 416649596 h 116"/>
                <a:gd name="T42" fmla="*/ 463433560 w 109"/>
                <a:gd name="T43" fmla="*/ 416649596 h 116"/>
                <a:gd name="T44" fmla="*/ 577705229 w 109"/>
                <a:gd name="T45" fmla="*/ 320499689 h 116"/>
                <a:gd name="T46" fmla="*/ 691976897 w 109"/>
                <a:gd name="T47" fmla="*/ 416649596 h 116"/>
                <a:gd name="T48" fmla="*/ 691976897 w 109"/>
                <a:gd name="T49" fmla="*/ 416649596 h 116"/>
                <a:gd name="T50" fmla="*/ 691976897 w 109"/>
                <a:gd name="T51" fmla="*/ 391007595 h 116"/>
                <a:gd name="T52" fmla="*/ 368207590 w 109"/>
                <a:gd name="T53" fmla="*/ 44870969 h 1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9" h="116">
                  <a:moveTo>
                    <a:pt x="58" y="7"/>
                  </a:moveTo>
                  <a:cubicBezTo>
                    <a:pt x="58" y="3"/>
                    <a:pt x="58" y="3"/>
                    <a:pt x="58" y="3"/>
                  </a:cubicBezTo>
                  <a:cubicBezTo>
                    <a:pt x="58" y="1"/>
                    <a:pt x="57" y="0"/>
                    <a:pt x="55" y="0"/>
                  </a:cubicBezTo>
                  <a:cubicBezTo>
                    <a:pt x="53" y="0"/>
                    <a:pt x="51" y="1"/>
                    <a:pt x="51" y="3"/>
                  </a:cubicBezTo>
                  <a:cubicBezTo>
                    <a:pt x="51" y="7"/>
                    <a:pt x="51" y="7"/>
                    <a:pt x="51" y="7"/>
                  </a:cubicBezTo>
                  <a:cubicBezTo>
                    <a:pt x="23" y="9"/>
                    <a:pt x="0" y="32"/>
                    <a:pt x="0" y="61"/>
                  </a:cubicBezTo>
                  <a:cubicBezTo>
                    <a:pt x="0" y="62"/>
                    <a:pt x="0" y="64"/>
                    <a:pt x="0" y="65"/>
                  </a:cubicBezTo>
                  <a:cubicBezTo>
                    <a:pt x="1" y="65"/>
                    <a:pt x="1" y="65"/>
                    <a:pt x="1" y="65"/>
                  </a:cubicBezTo>
                  <a:cubicBezTo>
                    <a:pt x="2" y="57"/>
                    <a:pt x="10" y="50"/>
                    <a:pt x="18" y="50"/>
                  </a:cubicBezTo>
                  <a:cubicBezTo>
                    <a:pt x="27" y="50"/>
                    <a:pt x="35" y="57"/>
                    <a:pt x="36" y="65"/>
                  </a:cubicBezTo>
                  <a:cubicBezTo>
                    <a:pt x="37" y="65"/>
                    <a:pt x="37" y="65"/>
                    <a:pt x="37" y="65"/>
                  </a:cubicBezTo>
                  <a:cubicBezTo>
                    <a:pt x="38" y="58"/>
                    <a:pt x="44" y="52"/>
                    <a:pt x="51" y="51"/>
                  </a:cubicBezTo>
                  <a:cubicBezTo>
                    <a:pt x="51" y="90"/>
                    <a:pt x="51" y="90"/>
                    <a:pt x="51" y="90"/>
                  </a:cubicBezTo>
                  <a:cubicBezTo>
                    <a:pt x="51" y="108"/>
                    <a:pt x="47" y="108"/>
                    <a:pt x="40" y="108"/>
                  </a:cubicBezTo>
                  <a:cubicBezTo>
                    <a:pt x="29" y="108"/>
                    <a:pt x="29" y="105"/>
                    <a:pt x="29" y="98"/>
                  </a:cubicBezTo>
                  <a:cubicBezTo>
                    <a:pt x="29" y="96"/>
                    <a:pt x="28" y="94"/>
                    <a:pt x="26" y="94"/>
                  </a:cubicBezTo>
                  <a:cubicBezTo>
                    <a:pt x="24" y="94"/>
                    <a:pt x="22" y="96"/>
                    <a:pt x="22" y="98"/>
                  </a:cubicBezTo>
                  <a:cubicBezTo>
                    <a:pt x="22" y="105"/>
                    <a:pt x="22" y="116"/>
                    <a:pt x="40" y="116"/>
                  </a:cubicBezTo>
                  <a:cubicBezTo>
                    <a:pt x="50" y="116"/>
                    <a:pt x="58" y="114"/>
                    <a:pt x="58" y="90"/>
                  </a:cubicBezTo>
                  <a:cubicBezTo>
                    <a:pt x="58" y="51"/>
                    <a:pt x="58" y="51"/>
                    <a:pt x="58" y="51"/>
                  </a:cubicBezTo>
                  <a:cubicBezTo>
                    <a:pt x="65" y="52"/>
                    <a:pt x="71" y="58"/>
                    <a:pt x="73" y="65"/>
                  </a:cubicBezTo>
                  <a:cubicBezTo>
                    <a:pt x="73" y="65"/>
                    <a:pt x="73" y="65"/>
                    <a:pt x="73" y="65"/>
                  </a:cubicBezTo>
                  <a:cubicBezTo>
                    <a:pt x="75" y="57"/>
                    <a:pt x="82" y="50"/>
                    <a:pt x="91" y="50"/>
                  </a:cubicBezTo>
                  <a:cubicBezTo>
                    <a:pt x="100" y="50"/>
                    <a:pt x="107" y="57"/>
                    <a:pt x="109" y="65"/>
                  </a:cubicBezTo>
                  <a:cubicBezTo>
                    <a:pt x="109" y="65"/>
                    <a:pt x="109" y="65"/>
                    <a:pt x="109" y="65"/>
                  </a:cubicBezTo>
                  <a:cubicBezTo>
                    <a:pt x="109" y="64"/>
                    <a:pt x="109" y="62"/>
                    <a:pt x="109" y="61"/>
                  </a:cubicBezTo>
                  <a:cubicBezTo>
                    <a:pt x="109" y="32"/>
                    <a:pt x="87" y="9"/>
                    <a:pt x="5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57" name="组合 56"/>
          <p:cNvGrpSpPr/>
          <p:nvPr/>
        </p:nvGrpSpPr>
        <p:grpSpPr>
          <a:xfrm>
            <a:off x="10110742" y="4350817"/>
            <a:ext cx="536892" cy="536892"/>
            <a:chOff x="10110742" y="4350817"/>
            <a:chExt cx="536892" cy="536892"/>
          </a:xfrm>
        </p:grpSpPr>
        <p:sp>
          <p:nvSpPr>
            <p:cNvPr id="58" name="椭圆 57"/>
            <p:cNvSpPr/>
            <p:nvPr/>
          </p:nvSpPr>
          <p:spPr>
            <a:xfrm>
              <a:off x="10110742" y="4350817"/>
              <a:ext cx="536892" cy="536892"/>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9" name="Freeform 153"/>
            <p:cNvSpPr>
              <a:spLocks/>
            </p:cNvSpPr>
            <p:nvPr/>
          </p:nvSpPr>
          <p:spPr bwMode="auto">
            <a:xfrm>
              <a:off x="10244143" y="4465591"/>
              <a:ext cx="270090" cy="268606"/>
            </a:xfrm>
            <a:custGeom>
              <a:avLst/>
              <a:gdLst>
                <a:gd name="T0" fmla="*/ 594914473 w 113"/>
                <a:gd name="T1" fmla="*/ 585782654 h 112"/>
                <a:gd name="T2" fmla="*/ 523002830 w 113"/>
                <a:gd name="T3" fmla="*/ 645020255 h 112"/>
                <a:gd name="T4" fmla="*/ 281113798 w 113"/>
                <a:gd name="T5" fmla="*/ 645020255 h 112"/>
                <a:gd name="T6" fmla="*/ 248426920 w 113"/>
                <a:gd name="T7" fmla="*/ 598946280 h 112"/>
                <a:gd name="T8" fmla="*/ 281113798 w 113"/>
                <a:gd name="T9" fmla="*/ 500220365 h 112"/>
                <a:gd name="T10" fmla="*/ 660290786 w 113"/>
                <a:gd name="T11" fmla="*/ 500220365 h 112"/>
                <a:gd name="T12" fmla="*/ 738740315 w 113"/>
                <a:gd name="T13" fmla="*/ 171127142 h 112"/>
                <a:gd name="T14" fmla="*/ 137287955 w 113"/>
                <a:gd name="T15" fmla="*/ 85564854 h 112"/>
                <a:gd name="T16" fmla="*/ 84987417 w 113"/>
                <a:gd name="T17" fmla="*/ 52654505 h 112"/>
                <a:gd name="T18" fmla="*/ 91525304 w 113"/>
                <a:gd name="T19" fmla="*/ 46073975 h 112"/>
                <a:gd name="T20" fmla="*/ 45762652 w 113"/>
                <a:gd name="T21" fmla="*/ 0 h 112"/>
                <a:gd name="T22" fmla="*/ 0 w 113"/>
                <a:gd name="T23" fmla="*/ 46073975 h 112"/>
                <a:gd name="T24" fmla="*/ 45762652 w 113"/>
                <a:gd name="T25" fmla="*/ 92145384 h 112"/>
                <a:gd name="T26" fmla="*/ 52300539 w 113"/>
                <a:gd name="T27" fmla="*/ 92145384 h 112"/>
                <a:gd name="T28" fmla="*/ 111138964 w 113"/>
                <a:gd name="T29" fmla="*/ 125055733 h 112"/>
                <a:gd name="T30" fmla="*/ 202664268 w 113"/>
                <a:gd name="T31" fmla="*/ 500220365 h 112"/>
                <a:gd name="T32" fmla="*/ 228813259 w 113"/>
                <a:gd name="T33" fmla="*/ 500220365 h 112"/>
                <a:gd name="T34" fmla="*/ 202664268 w 113"/>
                <a:gd name="T35" fmla="*/ 579202123 h 112"/>
                <a:gd name="T36" fmla="*/ 202664268 w 113"/>
                <a:gd name="T37" fmla="*/ 579202123 h 112"/>
                <a:gd name="T38" fmla="*/ 124212181 w 113"/>
                <a:gd name="T39" fmla="*/ 658183881 h 112"/>
                <a:gd name="T40" fmla="*/ 202664268 w 113"/>
                <a:gd name="T41" fmla="*/ 737165639 h 112"/>
                <a:gd name="T42" fmla="*/ 274575911 w 113"/>
                <a:gd name="T43" fmla="*/ 691091664 h 112"/>
                <a:gd name="T44" fmla="*/ 523002830 w 113"/>
                <a:gd name="T45" fmla="*/ 691091664 h 112"/>
                <a:gd name="T46" fmla="*/ 594914473 w 113"/>
                <a:gd name="T47" fmla="*/ 737165639 h 112"/>
                <a:gd name="T48" fmla="*/ 673364003 w 113"/>
                <a:gd name="T49" fmla="*/ 664764412 h 112"/>
                <a:gd name="T50" fmla="*/ 594914473 w 113"/>
                <a:gd name="T51" fmla="*/ 585782654 h 1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60" name="组合 59"/>
          <p:cNvGrpSpPr/>
          <p:nvPr/>
        </p:nvGrpSpPr>
        <p:grpSpPr>
          <a:xfrm>
            <a:off x="4967409" y="4350817"/>
            <a:ext cx="536892" cy="536892"/>
            <a:chOff x="4967409" y="4350817"/>
            <a:chExt cx="536892" cy="536892"/>
          </a:xfrm>
        </p:grpSpPr>
        <p:sp>
          <p:nvSpPr>
            <p:cNvPr id="61" name="椭圆 60"/>
            <p:cNvSpPr/>
            <p:nvPr/>
          </p:nvSpPr>
          <p:spPr>
            <a:xfrm>
              <a:off x="4967409" y="4350817"/>
              <a:ext cx="536892" cy="536892"/>
            </a:xfrm>
            <a:prstGeom prst="ellipse">
              <a:avLst/>
            </a:prstGeom>
            <a:solidFill>
              <a:srgbClr val="1F253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2" name="Freeform 166"/>
            <p:cNvSpPr>
              <a:spLocks noEditPoints="1"/>
            </p:cNvSpPr>
            <p:nvPr/>
          </p:nvSpPr>
          <p:spPr bwMode="auto">
            <a:xfrm>
              <a:off x="5133461" y="4473212"/>
              <a:ext cx="204787" cy="300037"/>
            </a:xfrm>
            <a:custGeom>
              <a:avLst/>
              <a:gdLst>
                <a:gd name="T0" fmla="*/ 262112001 w 80"/>
                <a:gd name="T1" fmla="*/ 0 h 117"/>
                <a:gd name="T2" fmla="*/ 0 w 80"/>
                <a:gd name="T3" fmla="*/ 263050388 h 117"/>
                <a:gd name="T4" fmla="*/ 262112001 w 80"/>
                <a:gd name="T5" fmla="*/ 769420525 h 117"/>
                <a:gd name="T6" fmla="*/ 524221442 w 80"/>
                <a:gd name="T7" fmla="*/ 263050388 h 117"/>
                <a:gd name="T8" fmla="*/ 262112001 w 80"/>
                <a:gd name="T9" fmla="*/ 0 h 117"/>
                <a:gd name="T10" fmla="*/ 45869728 w 80"/>
                <a:gd name="T11" fmla="*/ 210438771 h 117"/>
                <a:gd name="T12" fmla="*/ 209689089 w 80"/>
                <a:gd name="T13" fmla="*/ 210438771 h 117"/>
                <a:gd name="T14" fmla="*/ 262112001 w 80"/>
                <a:gd name="T15" fmla="*/ 52609052 h 117"/>
                <a:gd name="T16" fmla="*/ 314532353 w 80"/>
                <a:gd name="T17" fmla="*/ 210438771 h 117"/>
                <a:gd name="T18" fmla="*/ 478351714 w 80"/>
                <a:gd name="T19" fmla="*/ 210438771 h 117"/>
                <a:gd name="T20" fmla="*/ 340745089 w 80"/>
                <a:gd name="T21" fmla="*/ 302506535 h 117"/>
                <a:gd name="T22" fmla="*/ 412824994 w 80"/>
                <a:gd name="T23" fmla="*/ 453761085 h 117"/>
                <a:gd name="T24" fmla="*/ 262112001 w 80"/>
                <a:gd name="T25" fmla="*/ 355118151 h 117"/>
                <a:gd name="T26" fmla="*/ 111396448 w 80"/>
                <a:gd name="T27" fmla="*/ 453761085 h 117"/>
                <a:gd name="T28" fmla="*/ 183476353 w 80"/>
                <a:gd name="T29" fmla="*/ 302506535 h 117"/>
                <a:gd name="T30" fmla="*/ 45869728 w 80"/>
                <a:gd name="T31" fmla="*/ 210438771 h 1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0" h="117">
                  <a:moveTo>
                    <a:pt x="40" y="0"/>
                  </a:moveTo>
                  <a:cubicBezTo>
                    <a:pt x="18" y="0"/>
                    <a:pt x="0" y="18"/>
                    <a:pt x="0" y="40"/>
                  </a:cubicBezTo>
                  <a:cubicBezTo>
                    <a:pt x="0" y="66"/>
                    <a:pt x="27" y="85"/>
                    <a:pt x="40" y="117"/>
                  </a:cubicBezTo>
                  <a:cubicBezTo>
                    <a:pt x="53" y="85"/>
                    <a:pt x="80" y="66"/>
                    <a:pt x="80" y="40"/>
                  </a:cubicBezTo>
                  <a:cubicBezTo>
                    <a:pt x="80" y="18"/>
                    <a:pt x="62" y="0"/>
                    <a:pt x="40" y="0"/>
                  </a:cubicBezTo>
                  <a:close/>
                  <a:moveTo>
                    <a:pt x="7" y="32"/>
                  </a:moveTo>
                  <a:cubicBezTo>
                    <a:pt x="32" y="32"/>
                    <a:pt x="32" y="32"/>
                    <a:pt x="32" y="32"/>
                  </a:cubicBezTo>
                  <a:cubicBezTo>
                    <a:pt x="40" y="8"/>
                    <a:pt x="40" y="8"/>
                    <a:pt x="40" y="8"/>
                  </a:cubicBezTo>
                  <a:cubicBezTo>
                    <a:pt x="48" y="32"/>
                    <a:pt x="48" y="32"/>
                    <a:pt x="48" y="32"/>
                  </a:cubicBezTo>
                  <a:cubicBezTo>
                    <a:pt x="73" y="32"/>
                    <a:pt x="73" y="32"/>
                    <a:pt x="73" y="32"/>
                  </a:cubicBezTo>
                  <a:cubicBezTo>
                    <a:pt x="52" y="46"/>
                    <a:pt x="52" y="46"/>
                    <a:pt x="52" y="46"/>
                  </a:cubicBezTo>
                  <a:cubicBezTo>
                    <a:pt x="63" y="69"/>
                    <a:pt x="63" y="69"/>
                    <a:pt x="63" y="69"/>
                  </a:cubicBezTo>
                  <a:cubicBezTo>
                    <a:pt x="40" y="54"/>
                    <a:pt x="40" y="54"/>
                    <a:pt x="40" y="54"/>
                  </a:cubicBezTo>
                  <a:cubicBezTo>
                    <a:pt x="17" y="69"/>
                    <a:pt x="17" y="69"/>
                    <a:pt x="17" y="69"/>
                  </a:cubicBezTo>
                  <a:cubicBezTo>
                    <a:pt x="28" y="46"/>
                    <a:pt x="28" y="46"/>
                    <a:pt x="28" y="46"/>
                  </a:cubicBezTo>
                  <a:lnTo>
                    <a:pt x="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63" name="组合 62"/>
          <p:cNvGrpSpPr/>
          <p:nvPr/>
        </p:nvGrpSpPr>
        <p:grpSpPr>
          <a:xfrm>
            <a:off x="3938743" y="4350817"/>
            <a:ext cx="536892" cy="536892"/>
            <a:chOff x="3938743" y="4350817"/>
            <a:chExt cx="536892" cy="536892"/>
          </a:xfrm>
        </p:grpSpPr>
        <p:sp>
          <p:nvSpPr>
            <p:cNvPr id="64" name="椭圆 63"/>
            <p:cNvSpPr/>
            <p:nvPr/>
          </p:nvSpPr>
          <p:spPr>
            <a:xfrm>
              <a:off x="3938743" y="4350817"/>
              <a:ext cx="536892" cy="536892"/>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5" name="Freeform 169"/>
            <p:cNvSpPr>
              <a:spLocks/>
            </p:cNvSpPr>
            <p:nvPr/>
          </p:nvSpPr>
          <p:spPr bwMode="auto">
            <a:xfrm>
              <a:off x="4059351" y="4447814"/>
              <a:ext cx="295275" cy="300037"/>
            </a:xfrm>
            <a:custGeom>
              <a:avLst/>
              <a:gdLst>
                <a:gd name="T0" fmla="*/ 468749063 w 186"/>
                <a:gd name="T1" fmla="*/ 385582470 h 189"/>
                <a:gd name="T2" fmla="*/ 322580000 w 186"/>
                <a:gd name="T3" fmla="*/ 239413651 h 189"/>
                <a:gd name="T4" fmla="*/ 413305625 w 186"/>
                <a:gd name="T5" fmla="*/ 239413651 h 189"/>
                <a:gd name="T6" fmla="*/ 294859075 w 186"/>
                <a:gd name="T7" fmla="*/ 120967298 h 189"/>
                <a:gd name="T8" fmla="*/ 352821875 w 186"/>
                <a:gd name="T9" fmla="*/ 120967298 h 189"/>
                <a:gd name="T10" fmla="*/ 234375325 w 186"/>
                <a:gd name="T11" fmla="*/ 0 h 189"/>
                <a:gd name="T12" fmla="*/ 115927188 w 186"/>
                <a:gd name="T13" fmla="*/ 120967298 h 189"/>
                <a:gd name="T14" fmla="*/ 173891575 w 186"/>
                <a:gd name="T15" fmla="*/ 120967298 h 189"/>
                <a:gd name="T16" fmla="*/ 55443438 w 186"/>
                <a:gd name="T17" fmla="*/ 239413651 h 189"/>
                <a:gd name="T18" fmla="*/ 146169063 w 186"/>
                <a:gd name="T19" fmla="*/ 239413651 h 189"/>
                <a:gd name="T20" fmla="*/ 0 w 186"/>
                <a:gd name="T21" fmla="*/ 385582470 h 189"/>
                <a:gd name="T22" fmla="*/ 173891575 w 186"/>
                <a:gd name="T23" fmla="*/ 385582470 h 189"/>
                <a:gd name="T24" fmla="*/ 173891575 w 186"/>
                <a:gd name="T25" fmla="*/ 476307944 h 189"/>
                <a:gd name="T26" fmla="*/ 294859075 w 186"/>
                <a:gd name="T27" fmla="*/ 476307944 h 189"/>
                <a:gd name="T28" fmla="*/ 294859075 w 186"/>
                <a:gd name="T29" fmla="*/ 385582470 h 189"/>
                <a:gd name="T30" fmla="*/ 468749063 w 186"/>
                <a:gd name="T31" fmla="*/ 385582470 h 1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6" h="189">
                  <a:moveTo>
                    <a:pt x="186" y="153"/>
                  </a:moveTo>
                  <a:lnTo>
                    <a:pt x="128" y="95"/>
                  </a:lnTo>
                  <a:lnTo>
                    <a:pt x="164" y="95"/>
                  </a:lnTo>
                  <a:lnTo>
                    <a:pt x="117" y="48"/>
                  </a:lnTo>
                  <a:lnTo>
                    <a:pt x="140" y="48"/>
                  </a:lnTo>
                  <a:lnTo>
                    <a:pt x="93" y="0"/>
                  </a:lnTo>
                  <a:lnTo>
                    <a:pt x="46" y="48"/>
                  </a:lnTo>
                  <a:lnTo>
                    <a:pt x="69" y="48"/>
                  </a:lnTo>
                  <a:lnTo>
                    <a:pt x="22" y="95"/>
                  </a:lnTo>
                  <a:lnTo>
                    <a:pt x="58" y="95"/>
                  </a:lnTo>
                  <a:lnTo>
                    <a:pt x="0" y="153"/>
                  </a:lnTo>
                  <a:lnTo>
                    <a:pt x="69" y="153"/>
                  </a:lnTo>
                  <a:lnTo>
                    <a:pt x="69" y="189"/>
                  </a:lnTo>
                  <a:lnTo>
                    <a:pt x="117" y="189"/>
                  </a:lnTo>
                  <a:lnTo>
                    <a:pt x="117" y="153"/>
                  </a:lnTo>
                  <a:lnTo>
                    <a:pt x="186" y="1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66" name="矩形 65"/>
          <p:cNvSpPr/>
          <p:nvPr/>
        </p:nvSpPr>
        <p:spPr>
          <a:xfrm>
            <a:off x="3824788" y="4887709"/>
            <a:ext cx="764400" cy="2616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67" name="矩形 66"/>
          <p:cNvSpPr/>
          <p:nvPr/>
        </p:nvSpPr>
        <p:spPr>
          <a:xfrm>
            <a:off x="4853654" y="4887709"/>
            <a:ext cx="764400" cy="2616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68" name="矩形 67"/>
          <p:cNvSpPr/>
          <p:nvPr/>
        </p:nvSpPr>
        <p:spPr>
          <a:xfrm>
            <a:off x="5826917" y="4887709"/>
            <a:ext cx="764400" cy="2616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69" name="矩形 68"/>
          <p:cNvSpPr/>
          <p:nvPr/>
        </p:nvSpPr>
        <p:spPr>
          <a:xfrm>
            <a:off x="6881813" y="4887709"/>
            <a:ext cx="764400" cy="2616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70" name="矩形 69"/>
          <p:cNvSpPr/>
          <p:nvPr/>
        </p:nvSpPr>
        <p:spPr>
          <a:xfrm>
            <a:off x="7936709" y="4887709"/>
            <a:ext cx="764400" cy="2616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71" name="矩形 70"/>
          <p:cNvSpPr/>
          <p:nvPr/>
        </p:nvSpPr>
        <p:spPr>
          <a:xfrm>
            <a:off x="8947924" y="4887709"/>
            <a:ext cx="764400" cy="2616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72" name="矩形 71"/>
          <p:cNvSpPr/>
          <p:nvPr/>
        </p:nvSpPr>
        <p:spPr>
          <a:xfrm>
            <a:off x="9996988" y="4887709"/>
            <a:ext cx="764400" cy="2616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73" name="文本框 217"/>
          <p:cNvSpPr txBox="1">
            <a:spLocks/>
          </p:cNvSpPr>
          <p:nvPr/>
        </p:nvSpPr>
        <p:spPr>
          <a:xfrm>
            <a:off x="4354626" y="2116208"/>
            <a:ext cx="208020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此处添加标题</a:t>
            </a:r>
          </a:p>
        </p:txBody>
      </p:sp>
      <p:sp>
        <p:nvSpPr>
          <p:cNvPr id="74" name="矩形 73"/>
          <p:cNvSpPr/>
          <p:nvPr/>
        </p:nvSpPr>
        <p:spPr>
          <a:xfrm>
            <a:off x="4713251" y="468148"/>
            <a:ext cx="276550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项目及成绩展示</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75" name="图片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793" y="267913"/>
            <a:ext cx="951353" cy="1192996"/>
          </a:xfrm>
          <a:prstGeom prst="rect">
            <a:avLst/>
          </a:prstGeom>
        </p:spPr>
      </p:pic>
    </p:spTree>
    <p:extLst>
      <p:ext uri="{BB962C8B-B14F-4D97-AF65-F5344CB8AC3E}">
        <p14:creationId xmlns:p14="http://schemas.microsoft.com/office/powerpoint/2010/main" val="3974819770"/>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0-#ppt_w/2"/>
                                              </p:val>
                                            </p:tav>
                                            <p:tav tm="100000">
                                              <p:val>
                                                <p:strVal val="#ppt_x"/>
                                              </p:val>
                                            </p:tav>
                                          </p:tavLst>
                                        </p:anim>
                                        <p:anim calcmode="lin" valueType="num">
                                          <p:cBhvr additive="base">
                                            <p:cTn id="8" dur="75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1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0-#ppt_w/2"/>
                                              </p:val>
                                            </p:tav>
                                            <p:tav tm="100000">
                                              <p:val>
                                                <p:strVal val="#ppt_x"/>
                                              </p:val>
                                            </p:tav>
                                          </p:tavLst>
                                        </p:anim>
                                        <p:anim calcmode="lin" valueType="num">
                                          <p:cBhvr additive="base">
                                            <p:cTn id="12" dur="75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3" decel="10000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750" fill="hold"/>
                                            <p:tgtEl>
                                              <p:spTgt spid="37"/>
                                            </p:tgtEl>
                                            <p:attrNameLst>
                                              <p:attrName>ppt_x</p:attrName>
                                            </p:attrNameLst>
                                          </p:cBhvr>
                                          <p:tavLst>
                                            <p:tav tm="0">
                                              <p:val>
                                                <p:strVal val="1+#ppt_w/2"/>
                                              </p:val>
                                            </p:tav>
                                            <p:tav tm="100000">
                                              <p:val>
                                                <p:strVal val="#ppt_x"/>
                                              </p:val>
                                            </p:tav>
                                          </p:tavLst>
                                        </p:anim>
                                        <p:anim calcmode="lin" valueType="num">
                                          <p:cBhvr additive="base">
                                            <p:cTn id="16" dur="750" fill="hold"/>
                                            <p:tgtEl>
                                              <p:spTgt spid="37"/>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1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750" fill="hold"/>
                                            <p:tgtEl>
                                              <p:spTgt spid="73"/>
                                            </p:tgtEl>
                                            <p:attrNameLst>
                                              <p:attrName>ppt_x</p:attrName>
                                            </p:attrNameLst>
                                          </p:cBhvr>
                                          <p:tavLst>
                                            <p:tav tm="0">
                                              <p:val>
                                                <p:strVal val="1+#ppt_w/2"/>
                                              </p:val>
                                            </p:tav>
                                            <p:tav tm="100000">
                                              <p:val>
                                                <p:strVal val="#ppt_x"/>
                                              </p:val>
                                            </p:tav>
                                          </p:tavLst>
                                        </p:anim>
                                        <p:anim calcmode="lin" valueType="num">
                                          <p:cBhvr additive="base">
                                            <p:cTn id="20" dur="75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2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750" fill="hold"/>
                                            <p:tgtEl>
                                              <p:spTgt spid="36"/>
                                            </p:tgtEl>
                                            <p:attrNameLst>
                                              <p:attrName>ppt_x</p:attrName>
                                            </p:attrNameLst>
                                          </p:cBhvr>
                                          <p:tavLst>
                                            <p:tav tm="0">
                                              <p:val>
                                                <p:strVal val="1+#ppt_w/2"/>
                                              </p:val>
                                            </p:tav>
                                            <p:tav tm="100000">
                                              <p:val>
                                                <p:strVal val="#ppt_x"/>
                                              </p:val>
                                            </p:tav>
                                          </p:tavLst>
                                        </p:anim>
                                        <p:anim calcmode="lin" valueType="num">
                                          <p:cBhvr additive="base">
                                            <p:cTn id="24" dur="750" fill="hold"/>
                                            <p:tgtEl>
                                              <p:spTgt spid="36"/>
                                            </p:tgtEl>
                                            <p:attrNameLst>
                                              <p:attrName>ppt_y</p:attrName>
                                            </p:attrNameLst>
                                          </p:cBhvr>
                                          <p:tavLst>
                                            <p:tav tm="0">
                                              <p:val>
                                                <p:strVal val="0-#ppt_h/2"/>
                                              </p:val>
                                            </p:tav>
                                            <p:tav tm="100000">
                                              <p:val>
                                                <p:strVal val="#ppt_y"/>
                                              </p:val>
                                            </p:tav>
                                          </p:tavLst>
                                        </p:anim>
                                      </p:childTnLst>
                                    </p:cTn>
                                  </p:par>
                                  <p:par>
                                    <p:cTn id="25" presetID="53" presetClass="entr" presetSubtype="16" fill="hold" grpId="0" nodeType="withEffect">
                                      <p:stCondLst>
                                        <p:cond delay="10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400"/>
                                      </p:stCondLst>
                                      <p:childTnLst>
                                        <p:set>
                                          <p:cBhvr>
                                            <p:cTn id="31" dur="1" fill="hold">
                                              <p:stCondLst>
                                                <p:cond delay="0"/>
                                              </p:stCondLst>
                                            </p:cTn>
                                            <p:tgtEl>
                                              <p:spTgt spid="63"/>
                                            </p:tgtEl>
                                            <p:attrNameLst>
                                              <p:attrName>style.visibility</p:attrName>
                                            </p:attrNameLst>
                                          </p:cBhvr>
                                          <p:to>
                                            <p:strVal val="visible"/>
                                          </p:to>
                                        </p:set>
                                        <p:anim calcmode="lin" valueType="num">
                                          <p:cBhvr>
                                            <p:cTn id="32" dur="500" fill="hold"/>
                                            <p:tgtEl>
                                              <p:spTgt spid="63"/>
                                            </p:tgtEl>
                                            <p:attrNameLst>
                                              <p:attrName>ppt_w</p:attrName>
                                            </p:attrNameLst>
                                          </p:cBhvr>
                                          <p:tavLst>
                                            <p:tav tm="0">
                                              <p:val>
                                                <p:fltVal val="0"/>
                                              </p:val>
                                            </p:tav>
                                            <p:tav tm="100000">
                                              <p:val>
                                                <p:strVal val="#ppt_w"/>
                                              </p:val>
                                            </p:tav>
                                          </p:tavLst>
                                        </p:anim>
                                        <p:anim calcmode="lin" valueType="num">
                                          <p:cBhvr>
                                            <p:cTn id="33" dur="500" fill="hold"/>
                                            <p:tgtEl>
                                              <p:spTgt spid="63"/>
                                            </p:tgtEl>
                                            <p:attrNameLst>
                                              <p:attrName>ppt_h</p:attrName>
                                            </p:attrNameLst>
                                          </p:cBhvr>
                                          <p:tavLst>
                                            <p:tav tm="0">
                                              <p:val>
                                                <p:fltVal val="0"/>
                                              </p:val>
                                            </p:tav>
                                            <p:tav tm="100000">
                                              <p:val>
                                                <p:strVal val="#ppt_h"/>
                                              </p:val>
                                            </p:tav>
                                          </p:tavLst>
                                        </p:anim>
                                        <p:animEffect transition="in" filter="fade">
                                          <p:cBhvr>
                                            <p:cTn id="34" dur="500"/>
                                            <p:tgtEl>
                                              <p:spTgt spid="63"/>
                                            </p:tgtEl>
                                          </p:cBhvr>
                                        </p:animEffect>
                                      </p:childTnLst>
                                    </p:cTn>
                                  </p:par>
                                  <p:par>
                                    <p:cTn id="35" presetID="6" presetClass="emph" presetSubtype="0" autoRev="1" fill="hold" nodeType="withEffect" p14:presetBounceEnd="50667">
                                      <p:stCondLst>
                                        <p:cond delay="650"/>
                                      </p:stCondLst>
                                      <p:childTnLst>
                                        <p:animScale p14:bounceEnd="50667">
                                          <p:cBhvr>
                                            <p:cTn id="36" dur="250" fill="hold"/>
                                            <p:tgtEl>
                                              <p:spTgt spid="63"/>
                                            </p:tgtEl>
                                          </p:cBhvr>
                                          <p:by x="110000" y="110000"/>
                                        </p:animScale>
                                      </p:childTnLst>
                                    </p:cTn>
                                  </p:par>
                                  <p:par>
                                    <p:cTn id="37" presetID="53" presetClass="entr" presetSubtype="16" fill="hold" nodeType="withEffect">
                                      <p:stCondLst>
                                        <p:cond delay="500"/>
                                      </p:stCondLst>
                                      <p:childTnLst>
                                        <p:set>
                                          <p:cBhvr>
                                            <p:cTn id="38" dur="1" fill="hold">
                                              <p:stCondLst>
                                                <p:cond delay="0"/>
                                              </p:stCondLst>
                                            </p:cTn>
                                            <p:tgtEl>
                                              <p:spTgt spid="60"/>
                                            </p:tgtEl>
                                            <p:attrNameLst>
                                              <p:attrName>style.visibility</p:attrName>
                                            </p:attrNameLst>
                                          </p:cBhvr>
                                          <p:to>
                                            <p:strVal val="visible"/>
                                          </p:to>
                                        </p:set>
                                        <p:anim calcmode="lin" valueType="num">
                                          <p:cBhvr>
                                            <p:cTn id="39" dur="500" fill="hold"/>
                                            <p:tgtEl>
                                              <p:spTgt spid="60"/>
                                            </p:tgtEl>
                                            <p:attrNameLst>
                                              <p:attrName>ppt_w</p:attrName>
                                            </p:attrNameLst>
                                          </p:cBhvr>
                                          <p:tavLst>
                                            <p:tav tm="0">
                                              <p:val>
                                                <p:fltVal val="0"/>
                                              </p:val>
                                            </p:tav>
                                            <p:tav tm="100000">
                                              <p:val>
                                                <p:strVal val="#ppt_w"/>
                                              </p:val>
                                            </p:tav>
                                          </p:tavLst>
                                        </p:anim>
                                        <p:anim calcmode="lin" valueType="num">
                                          <p:cBhvr>
                                            <p:cTn id="40" dur="500" fill="hold"/>
                                            <p:tgtEl>
                                              <p:spTgt spid="60"/>
                                            </p:tgtEl>
                                            <p:attrNameLst>
                                              <p:attrName>ppt_h</p:attrName>
                                            </p:attrNameLst>
                                          </p:cBhvr>
                                          <p:tavLst>
                                            <p:tav tm="0">
                                              <p:val>
                                                <p:fltVal val="0"/>
                                              </p:val>
                                            </p:tav>
                                            <p:tav tm="100000">
                                              <p:val>
                                                <p:strVal val="#ppt_h"/>
                                              </p:val>
                                            </p:tav>
                                          </p:tavLst>
                                        </p:anim>
                                        <p:animEffect transition="in" filter="fade">
                                          <p:cBhvr>
                                            <p:cTn id="41" dur="500"/>
                                            <p:tgtEl>
                                              <p:spTgt spid="60"/>
                                            </p:tgtEl>
                                          </p:cBhvr>
                                        </p:animEffect>
                                      </p:childTnLst>
                                    </p:cTn>
                                  </p:par>
                                  <p:par>
                                    <p:cTn id="42" presetID="6" presetClass="emph" presetSubtype="0" autoRev="1" fill="hold" nodeType="withEffect" p14:presetBounceEnd="50667">
                                      <p:stCondLst>
                                        <p:cond delay="750"/>
                                      </p:stCondLst>
                                      <p:childTnLst>
                                        <p:animScale p14:bounceEnd="50667">
                                          <p:cBhvr>
                                            <p:cTn id="43" dur="250" fill="hold"/>
                                            <p:tgtEl>
                                              <p:spTgt spid="60"/>
                                            </p:tgtEl>
                                          </p:cBhvr>
                                          <p:by x="110000" y="110000"/>
                                        </p:animScale>
                                      </p:childTnLst>
                                    </p:cTn>
                                  </p:par>
                                  <p:par>
                                    <p:cTn id="44" presetID="53" presetClass="entr" presetSubtype="16" fill="hold" nodeType="withEffect">
                                      <p:stCondLst>
                                        <p:cond delay="600"/>
                                      </p:stCondLst>
                                      <p:childTnLst>
                                        <p:set>
                                          <p:cBhvr>
                                            <p:cTn id="45" dur="1" fill="hold">
                                              <p:stCondLst>
                                                <p:cond delay="0"/>
                                              </p:stCondLst>
                                            </p:cTn>
                                            <p:tgtEl>
                                              <p:spTgt spid="38"/>
                                            </p:tgtEl>
                                            <p:attrNameLst>
                                              <p:attrName>style.visibility</p:attrName>
                                            </p:attrNameLst>
                                          </p:cBhvr>
                                          <p:to>
                                            <p:strVal val="visible"/>
                                          </p:to>
                                        </p:set>
                                        <p:anim calcmode="lin" valueType="num">
                                          <p:cBhvr>
                                            <p:cTn id="46" dur="500" fill="hold"/>
                                            <p:tgtEl>
                                              <p:spTgt spid="38"/>
                                            </p:tgtEl>
                                            <p:attrNameLst>
                                              <p:attrName>ppt_w</p:attrName>
                                            </p:attrNameLst>
                                          </p:cBhvr>
                                          <p:tavLst>
                                            <p:tav tm="0">
                                              <p:val>
                                                <p:fltVal val="0"/>
                                              </p:val>
                                            </p:tav>
                                            <p:tav tm="100000">
                                              <p:val>
                                                <p:strVal val="#ppt_w"/>
                                              </p:val>
                                            </p:tav>
                                          </p:tavLst>
                                        </p:anim>
                                        <p:anim calcmode="lin" valueType="num">
                                          <p:cBhvr>
                                            <p:cTn id="47" dur="500" fill="hold"/>
                                            <p:tgtEl>
                                              <p:spTgt spid="38"/>
                                            </p:tgtEl>
                                            <p:attrNameLst>
                                              <p:attrName>ppt_h</p:attrName>
                                            </p:attrNameLst>
                                          </p:cBhvr>
                                          <p:tavLst>
                                            <p:tav tm="0">
                                              <p:val>
                                                <p:fltVal val="0"/>
                                              </p:val>
                                            </p:tav>
                                            <p:tav tm="100000">
                                              <p:val>
                                                <p:strVal val="#ppt_h"/>
                                              </p:val>
                                            </p:tav>
                                          </p:tavLst>
                                        </p:anim>
                                        <p:animEffect transition="in" filter="fade">
                                          <p:cBhvr>
                                            <p:cTn id="48" dur="500"/>
                                            <p:tgtEl>
                                              <p:spTgt spid="38"/>
                                            </p:tgtEl>
                                          </p:cBhvr>
                                        </p:animEffect>
                                      </p:childTnLst>
                                    </p:cTn>
                                  </p:par>
                                  <p:par>
                                    <p:cTn id="49" presetID="6" presetClass="emph" presetSubtype="0" autoRev="1" fill="hold" nodeType="withEffect" p14:presetBounceEnd="50667">
                                      <p:stCondLst>
                                        <p:cond delay="850"/>
                                      </p:stCondLst>
                                      <p:childTnLst>
                                        <p:animScale p14:bounceEnd="50667">
                                          <p:cBhvr>
                                            <p:cTn id="50" dur="250" fill="hold"/>
                                            <p:tgtEl>
                                              <p:spTgt spid="38"/>
                                            </p:tgtEl>
                                          </p:cBhvr>
                                          <p:by x="110000" y="110000"/>
                                        </p:animScale>
                                      </p:childTnLst>
                                    </p:cTn>
                                  </p:par>
                                  <p:par>
                                    <p:cTn id="51" presetID="53" presetClass="entr" presetSubtype="16" fill="hold" nodeType="withEffect">
                                      <p:stCondLst>
                                        <p:cond delay="700"/>
                                      </p:stCondLst>
                                      <p:childTnLst>
                                        <p:set>
                                          <p:cBhvr>
                                            <p:cTn id="52" dur="1" fill="hold">
                                              <p:stCondLst>
                                                <p:cond delay="0"/>
                                              </p:stCondLst>
                                            </p:cTn>
                                            <p:tgtEl>
                                              <p:spTgt spid="54"/>
                                            </p:tgtEl>
                                            <p:attrNameLst>
                                              <p:attrName>style.visibility</p:attrName>
                                            </p:attrNameLst>
                                          </p:cBhvr>
                                          <p:to>
                                            <p:strVal val="visible"/>
                                          </p:to>
                                        </p:set>
                                        <p:anim calcmode="lin" valueType="num">
                                          <p:cBhvr>
                                            <p:cTn id="53" dur="500" fill="hold"/>
                                            <p:tgtEl>
                                              <p:spTgt spid="54"/>
                                            </p:tgtEl>
                                            <p:attrNameLst>
                                              <p:attrName>ppt_w</p:attrName>
                                            </p:attrNameLst>
                                          </p:cBhvr>
                                          <p:tavLst>
                                            <p:tav tm="0">
                                              <p:val>
                                                <p:fltVal val="0"/>
                                              </p:val>
                                            </p:tav>
                                            <p:tav tm="100000">
                                              <p:val>
                                                <p:strVal val="#ppt_w"/>
                                              </p:val>
                                            </p:tav>
                                          </p:tavLst>
                                        </p:anim>
                                        <p:anim calcmode="lin" valueType="num">
                                          <p:cBhvr>
                                            <p:cTn id="54" dur="500" fill="hold"/>
                                            <p:tgtEl>
                                              <p:spTgt spid="54"/>
                                            </p:tgtEl>
                                            <p:attrNameLst>
                                              <p:attrName>ppt_h</p:attrName>
                                            </p:attrNameLst>
                                          </p:cBhvr>
                                          <p:tavLst>
                                            <p:tav tm="0">
                                              <p:val>
                                                <p:fltVal val="0"/>
                                              </p:val>
                                            </p:tav>
                                            <p:tav tm="100000">
                                              <p:val>
                                                <p:strVal val="#ppt_h"/>
                                              </p:val>
                                            </p:tav>
                                          </p:tavLst>
                                        </p:anim>
                                        <p:animEffect transition="in" filter="fade">
                                          <p:cBhvr>
                                            <p:cTn id="55" dur="500"/>
                                            <p:tgtEl>
                                              <p:spTgt spid="54"/>
                                            </p:tgtEl>
                                          </p:cBhvr>
                                        </p:animEffect>
                                      </p:childTnLst>
                                    </p:cTn>
                                  </p:par>
                                  <p:par>
                                    <p:cTn id="56" presetID="6" presetClass="emph" presetSubtype="0" autoRev="1" fill="hold" nodeType="withEffect" p14:presetBounceEnd="50667">
                                      <p:stCondLst>
                                        <p:cond delay="950"/>
                                      </p:stCondLst>
                                      <p:childTnLst>
                                        <p:animScale p14:bounceEnd="50667">
                                          <p:cBhvr>
                                            <p:cTn id="57" dur="250" fill="hold"/>
                                            <p:tgtEl>
                                              <p:spTgt spid="54"/>
                                            </p:tgtEl>
                                          </p:cBhvr>
                                          <p:by x="110000" y="110000"/>
                                        </p:animScale>
                                      </p:childTnLst>
                                    </p:cTn>
                                  </p:par>
                                  <p:par>
                                    <p:cTn id="58" presetID="53" presetClass="entr" presetSubtype="16" fill="hold" nodeType="withEffect">
                                      <p:stCondLst>
                                        <p:cond delay="800"/>
                                      </p:stCondLst>
                                      <p:childTnLst>
                                        <p:set>
                                          <p:cBhvr>
                                            <p:cTn id="59" dur="1" fill="hold">
                                              <p:stCondLst>
                                                <p:cond delay="0"/>
                                              </p:stCondLst>
                                            </p:cTn>
                                            <p:tgtEl>
                                              <p:spTgt spid="46"/>
                                            </p:tgtEl>
                                            <p:attrNameLst>
                                              <p:attrName>style.visibility</p:attrName>
                                            </p:attrNameLst>
                                          </p:cBhvr>
                                          <p:to>
                                            <p:strVal val="visible"/>
                                          </p:to>
                                        </p:set>
                                        <p:anim calcmode="lin" valueType="num">
                                          <p:cBhvr>
                                            <p:cTn id="60" dur="500" fill="hold"/>
                                            <p:tgtEl>
                                              <p:spTgt spid="46"/>
                                            </p:tgtEl>
                                            <p:attrNameLst>
                                              <p:attrName>ppt_w</p:attrName>
                                            </p:attrNameLst>
                                          </p:cBhvr>
                                          <p:tavLst>
                                            <p:tav tm="0">
                                              <p:val>
                                                <p:fltVal val="0"/>
                                              </p:val>
                                            </p:tav>
                                            <p:tav tm="100000">
                                              <p:val>
                                                <p:strVal val="#ppt_w"/>
                                              </p:val>
                                            </p:tav>
                                          </p:tavLst>
                                        </p:anim>
                                        <p:anim calcmode="lin" valueType="num">
                                          <p:cBhvr>
                                            <p:cTn id="61" dur="500" fill="hold"/>
                                            <p:tgtEl>
                                              <p:spTgt spid="46"/>
                                            </p:tgtEl>
                                            <p:attrNameLst>
                                              <p:attrName>ppt_h</p:attrName>
                                            </p:attrNameLst>
                                          </p:cBhvr>
                                          <p:tavLst>
                                            <p:tav tm="0">
                                              <p:val>
                                                <p:fltVal val="0"/>
                                              </p:val>
                                            </p:tav>
                                            <p:tav tm="100000">
                                              <p:val>
                                                <p:strVal val="#ppt_h"/>
                                              </p:val>
                                            </p:tav>
                                          </p:tavLst>
                                        </p:anim>
                                        <p:animEffect transition="in" filter="fade">
                                          <p:cBhvr>
                                            <p:cTn id="62" dur="500"/>
                                            <p:tgtEl>
                                              <p:spTgt spid="46"/>
                                            </p:tgtEl>
                                          </p:cBhvr>
                                        </p:animEffect>
                                      </p:childTnLst>
                                    </p:cTn>
                                  </p:par>
                                  <p:par>
                                    <p:cTn id="63" presetID="6" presetClass="emph" presetSubtype="0" autoRev="1" fill="hold" nodeType="withEffect" p14:presetBounceEnd="50667">
                                      <p:stCondLst>
                                        <p:cond delay="1050"/>
                                      </p:stCondLst>
                                      <p:childTnLst>
                                        <p:animScale p14:bounceEnd="50667">
                                          <p:cBhvr>
                                            <p:cTn id="64" dur="250" fill="hold"/>
                                            <p:tgtEl>
                                              <p:spTgt spid="46"/>
                                            </p:tgtEl>
                                          </p:cBhvr>
                                          <p:by x="110000" y="110000"/>
                                        </p:animScale>
                                      </p:childTnLst>
                                    </p:cTn>
                                  </p:par>
                                  <p:par>
                                    <p:cTn id="65" presetID="53" presetClass="entr" presetSubtype="16" fill="hold" nodeType="withEffect">
                                      <p:stCondLst>
                                        <p:cond delay="900"/>
                                      </p:stCondLst>
                                      <p:childTnLst>
                                        <p:set>
                                          <p:cBhvr>
                                            <p:cTn id="66" dur="1" fill="hold">
                                              <p:stCondLst>
                                                <p:cond delay="0"/>
                                              </p:stCondLst>
                                            </p:cTn>
                                            <p:tgtEl>
                                              <p:spTgt spid="51"/>
                                            </p:tgtEl>
                                            <p:attrNameLst>
                                              <p:attrName>style.visibility</p:attrName>
                                            </p:attrNameLst>
                                          </p:cBhvr>
                                          <p:to>
                                            <p:strVal val="visible"/>
                                          </p:to>
                                        </p:set>
                                        <p:anim calcmode="lin" valueType="num">
                                          <p:cBhvr>
                                            <p:cTn id="67" dur="500" fill="hold"/>
                                            <p:tgtEl>
                                              <p:spTgt spid="51"/>
                                            </p:tgtEl>
                                            <p:attrNameLst>
                                              <p:attrName>ppt_w</p:attrName>
                                            </p:attrNameLst>
                                          </p:cBhvr>
                                          <p:tavLst>
                                            <p:tav tm="0">
                                              <p:val>
                                                <p:fltVal val="0"/>
                                              </p:val>
                                            </p:tav>
                                            <p:tav tm="100000">
                                              <p:val>
                                                <p:strVal val="#ppt_w"/>
                                              </p:val>
                                            </p:tav>
                                          </p:tavLst>
                                        </p:anim>
                                        <p:anim calcmode="lin" valueType="num">
                                          <p:cBhvr>
                                            <p:cTn id="68" dur="500" fill="hold"/>
                                            <p:tgtEl>
                                              <p:spTgt spid="51"/>
                                            </p:tgtEl>
                                            <p:attrNameLst>
                                              <p:attrName>ppt_h</p:attrName>
                                            </p:attrNameLst>
                                          </p:cBhvr>
                                          <p:tavLst>
                                            <p:tav tm="0">
                                              <p:val>
                                                <p:fltVal val="0"/>
                                              </p:val>
                                            </p:tav>
                                            <p:tav tm="100000">
                                              <p:val>
                                                <p:strVal val="#ppt_h"/>
                                              </p:val>
                                            </p:tav>
                                          </p:tavLst>
                                        </p:anim>
                                        <p:animEffect transition="in" filter="fade">
                                          <p:cBhvr>
                                            <p:cTn id="69" dur="500"/>
                                            <p:tgtEl>
                                              <p:spTgt spid="51"/>
                                            </p:tgtEl>
                                          </p:cBhvr>
                                        </p:animEffect>
                                      </p:childTnLst>
                                    </p:cTn>
                                  </p:par>
                                  <p:par>
                                    <p:cTn id="70" presetID="6" presetClass="emph" presetSubtype="0" autoRev="1" fill="hold" nodeType="withEffect" p14:presetBounceEnd="50667">
                                      <p:stCondLst>
                                        <p:cond delay="1150"/>
                                      </p:stCondLst>
                                      <p:childTnLst>
                                        <p:animScale p14:bounceEnd="50667">
                                          <p:cBhvr>
                                            <p:cTn id="71" dur="250" fill="hold"/>
                                            <p:tgtEl>
                                              <p:spTgt spid="51"/>
                                            </p:tgtEl>
                                          </p:cBhvr>
                                          <p:by x="110000" y="110000"/>
                                        </p:animScale>
                                      </p:childTnLst>
                                    </p:cTn>
                                  </p:par>
                                  <p:par>
                                    <p:cTn id="72" presetID="53" presetClass="entr" presetSubtype="16" fill="hold" nodeType="withEffect">
                                      <p:stCondLst>
                                        <p:cond delay="1000"/>
                                      </p:stCondLst>
                                      <p:childTnLst>
                                        <p:set>
                                          <p:cBhvr>
                                            <p:cTn id="73" dur="1" fill="hold">
                                              <p:stCondLst>
                                                <p:cond delay="0"/>
                                              </p:stCondLst>
                                            </p:cTn>
                                            <p:tgtEl>
                                              <p:spTgt spid="57"/>
                                            </p:tgtEl>
                                            <p:attrNameLst>
                                              <p:attrName>style.visibility</p:attrName>
                                            </p:attrNameLst>
                                          </p:cBhvr>
                                          <p:to>
                                            <p:strVal val="visible"/>
                                          </p:to>
                                        </p:set>
                                        <p:anim calcmode="lin" valueType="num">
                                          <p:cBhvr>
                                            <p:cTn id="74" dur="500" fill="hold"/>
                                            <p:tgtEl>
                                              <p:spTgt spid="57"/>
                                            </p:tgtEl>
                                            <p:attrNameLst>
                                              <p:attrName>ppt_w</p:attrName>
                                            </p:attrNameLst>
                                          </p:cBhvr>
                                          <p:tavLst>
                                            <p:tav tm="0">
                                              <p:val>
                                                <p:fltVal val="0"/>
                                              </p:val>
                                            </p:tav>
                                            <p:tav tm="100000">
                                              <p:val>
                                                <p:strVal val="#ppt_w"/>
                                              </p:val>
                                            </p:tav>
                                          </p:tavLst>
                                        </p:anim>
                                        <p:anim calcmode="lin" valueType="num">
                                          <p:cBhvr>
                                            <p:cTn id="75" dur="500" fill="hold"/>
                                            <p:tgtEl>
                                              <p:spTgt spid="57"/>
                                            </p:tgtEl>
                                            <p:attrNameLst>
                                              <p:attrName>ppt_h</p:attrName>
                                            </p:attrNameLst>
                                          </p:cBhvr>
                                          <p:tavLst>
                                            <p:tav tm="0">
                                              <p:val>
                                                <p:fltVal val="0"/>
                                              </p:val>
                                            </p:tav>
                                            <p:tav tm="100000">
                                              <p:val>
                                                <p:strVal val="#ppt_h"/>
                                              </p:val>
                                            </p:tav>
                                          </p:tavLst>
                                        </p:anim>
                                        <p:animEffect transition="in" filter="fade">
                                          <p:cBhvr>
                                            <p:cTn id="76" dur="500"/>
                                            <p:tgtEl>
                                              <p:spTgt spid="57"/>
                                            </p:tgtEl>
                                          </p:cBhvr>
                                        </p:animEffect>
                                      </p:childTnLst>
                                    </p:cTn>
                                  </p:par>
                                  <p:par>
                                    <p:cTn id="77" presetID="6" presetClass="emph" presetSubtype="0" autoRev="1" fill="hold" nodeType="withEffect" p14:presetBounceEnd="50667">
                                      <p:stCondLst>
                                        <p:cond delay="1250"/>
                                      </p:stCondLst>
                                      <p:childTnLst>
                                        <p:animScale p14:bounceEnd="50667">
                                          <p:cBhvr>
                                            <p:cTn id="78" dur="250" fill="hold"/>
                                            <p:tgtEl>
                                              <p:spTgt spid="57"/>
                                            </p:tgtEl>
                                          </p:cBhvr>
                                          <p:by x="110000" y="110000"/>
                                        </p:animScale>
                                      </p:childTnLst>
                                    </p:cTn>
                                  </p:par>
                                  <p:par>
                                    <p:cTn id="79" presetID="10" presetClass="entr" presetSubtype="0" fill="hold" grpId="0" nodeType="withEffect">
                                      <p:stCondLst>
                                        <p:cond delay="70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par>
                                    <p:cTn id="82" presetID="10" presetClass="entr" presetSubtype="0" fill="hold" grpId="0" nodeType="withEffect">
                                      <p:stCondLst>
                                        <p:cond delay="800"/>
                                      </p:stCondLst>
                                      <p:childTnLst>
                                        <p:set>
                                          <p:cBhvr>
                                            <p:cTn id="83" dur="1" fill="hold">
                                              <p:stCondLst>
                                                <p:cond delay="0"/>
                                              </p:stCondLst>
                                            </p:cTn>
                                            <p:tgtEl>
                                              <p:spTgt spid="67"/>
                                            </p:tgtEl>
                                            <p:attrNameLst>
                                              <p:attrName>style.visibility</p:attrName>
                                            </p:attrNameLst>
                                          </p:cBhvr>
                                          <p:to>
                                            <p:strVal val="visible"/>
                                          </p:to>
                                        </p:set>
                                        <p:animEffect transition="in" filter="fade">
                                          <p:cBhvr>
                                            <p:cTn id="84" dur="500"/>
                                            <p:tgtEl>
                                              <p:spTgt spid="67"/>
                                            </p:tgtEl>
                                          </p:cBhvr>
                                        </p:animEffect>
                                      </p:childTnLst>
                                    </p:cTn>
                                  </p:par>
                                  <p:par>
                                    <p:cTn id="85" presetID="10" presetClass="entr" presetSubtype="0" fill="hold" grpId="0" nodeType="withEffect">
                                      <p:stCondLst>
                                        <p:cond delay="90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par>
                                    <p:cTn id="88" presetID="10" presetClass="entr" presetSubtype="0" fill="hold" grpId="0" nodeType="withEffect">
                                      <p:stCondLst>
                                        <p:cond delay="1000"/>
                                      </p:stCondLst>
                                      <p:childTnLst>
                                        <p:set>
                                          <p:cBhvr>
                                            <p:cTn id="89" dur="1" fill="hold">
                                              <p:stCondLst>
                                                <p:cond delay="0"/>
                                              </p:stCondLst>
                                            </p:cTn>
                                            <p:tgtEl>
                                              <p:spTgt spid="69"/>
                                            </p:tgtEl>
                                            <p:attrNameLst>
                                              <p:attrName>style.visibility</p:attrName>
                                            </p:attrNameLst>
                                          </p:cBhvr>
                                          <p:to>
                                            <p:strVal val="visible"/>
                                          </p:to>
                                        </p:set>
                                        <p:animEffect transition="in" filter="fade">
                                          <p:cBhvr>
                                            <p:cTn id="90" dur="500"/>
                                            <p:tgtEl>
                                              <p:spTgt spid="69"/>
                                            </p:tgtEl>
                                          </p:cBhvr>
                                        </p:animEffect>
                                      </p:childTnLst>
                                    </p:cTn>
                                  </p:par>
                                  <p:par>
                                    <p:cTn id="91" presetID="10" presetClass="entr" presetSubtype="0" fill="hold" grpId="0" nodeType="withEffect">
                                      <p:stCondLst>
                                        <p:cond delay="110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500"/>
                                            <p:tgtEl>
                                              <p:spTgt spid="70"/>
                                            </p:tgtEl>
                                          </p:cBhvr>
                                        </p:animEffect>
                                      </p:childTnLst>
                                    </p:cTn>
                                  </p:par>
                                  <p:par>
                                    <p:cTn id="94" presetID="10" presetClass="entr" presetSubtype="0" fill="hold" grpId="0" nodeType="withEffect">
                                      <p:stCondLst>
                                        <p:cond delay="1200"/>
                                      </p:stCondLst>
                                      <p:childTnLst>
                                        <p:set>
                                          <p:cBhvr>
                                            <p:cTn id="95" dur="1" fill="hold">
                                              <p:stCondLst>
                                                <p:cond delay="0"/>
                                              </p:stCondLst>
                                            </p:cTn>
                                            <p:tgtEl>
                                              <p:spTgt spid="71"/>
                                            </p:tgtEl>
                                            <p:attrNameLst>
                                              <p:attrName>style.visibility</p:attrName>
                                            </p:attrNameLst>
                                          </p:cBhvr>
                                          <p:to>
                                            <p:strVal val="visible"/>
                                          </p:to>
                                        </p:set>
                                        <p:animEffect transition="in" filter="fade">
                                          <p:cBhvr>
                                            <p:cTn id="96" dur="500"/>
                                            <p:tgtEl>
                                              <p:spTgt spid="71"/>
                                            </p:tgtEl>
                                          </p:cBhvr>
                                        </p:animEffect>
                                      </p:childTnLst>
                                    </p:cTn>
                                  </p:par>
                                  <p:par>
                                    <p:cTn id="97" presetID="10" presetClass="entr" presetSubtype="0" fill="hold" grpId="0" nodeType="withEffect">
                                      <p:stCondLst>
                                        <p:cond delay="1300"/>
                                      </p:stCondLst>
                                      <p:childTnLst>
                                        <p:set>
                                          <p:cBhvr>
                                            <p:cTn id="98" dur="1" fill="hold">
                                              <p:stCondLst>
                                                <p:cond delay="0"/>
                                              </p:stCondLst>
                                            </p:cTn>
                                            <p:tgtEl>
                                              <p:spTgt spid="72"/>
                                            </p:tgtEl>
                                            <p:attrNameLst>
                                              <p:attrName>style.visibility</p:attrName>
                                            </p:attrNameLst>
                                          </p:cBhvr>
                                          <p:to>
                                            <p:strVal val="visible"/>
                                          </p:to>
                                        </p:set>
                                        <p:animEffect transition="in" filter="fade">
                                          <p:cBhvr>
                                            <p:cTn id="9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p:bldP spid="66" grpId="0"/>
          <p:bldP spid="67" grpId="0"/>
          <p:bldP spid="68" grpId="0"/>
          <p:bldP spid="69" grpId="0"/>
          <p:bldP spid="70" grpId="0"/>
          <p:bldP spid="71" grpId="0"/>
          <p:bldP spid="72" grpId="0"/>
          <p:bldP spid="7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0-#ppt_w/2"/>
                                              </p:val>
                                            </p:tav>
                                            <p:tav tm="100000">
                                              <p:val>
                                                <p:strVal val="#ppt_x"/>
                                              </p:val>
                                            </p:tav>
                                          </p:tavLst>
                                        </p:anim>
                                        <p:anim calcmode="lin" valueType="num">
                                          <p:cBhvr additive="base">
                                            <p:cTn id="8" dur="75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1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0-#ppt_w/2"/>
                                              </p:val>
                                            </p:tav>
                                            <p:tav tm="100000">
                                              <p:val>
                                                <p:strVal val="#ppt_x"/>
                                              </p:val>
                                            </p:tav>
                                          </p:tavLst>
                                        </p:anim>
                                        <p:anim calcmode="lin" valueType="num">
                                          <p:cBhvr additive="base">
                                            <p:cTn id="12" dur="75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3" decel="10000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750" fill="hold"/>
                                            <p:tgtEl>
                                              <p:spTgt spid="37"/>
                                            </p:tgtEl>
                                            <p:attrNameLst>
                                              <p:attrName>ppt_x</p:attrName>
                                            </p:attrNameLst>
                                          </p:cBhvr>
                                          <p:tavLst>
                                            <p:tav tm="0">
                                              <p:val>
                                                <p:strVal val="1+#ppt_w/2"/>
                                              </p:val>
                                            </p:tav>
                                            <p:tav tm="100000">
                                              <p:val>
                                                <p:strVal val="#ppt_x"/>
                                              </p:val>
                                            </p:tav>
                                          </p:tavLst>
                                        </p:anim>
                                        <p:anim calcmode="lin" valueType="num">
                                          <p:cBhvr additive="base">
                                            <p:cTn id="16" dur="750" fill="hold"/>
                                            <p:tgtEl>
                                              <p:spTgt spid="37"/>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1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750" fill="hold"/>
                                            <p:tgtEl>
                                              <p:spTgt spid="73"/>
                                            </p:tgtEl>
                                            <p:attrNameLst>
                                              <p:attrName>ppt_x</p:attrName>
                                            </p:attrNameLst>
                                          </p:cBhvr>
                                          <p:tavLst>
                                            <p:tav tm="0">
                                              <p:val>
                                                <p:strVal val="1+#ppt_w/2"/>
                                              </p:val>
                                            </p:tav>
                                            <p:tav tm="100000">
                                              <p:val>
                                                <p:strVal val="#ppt_x"/>
                                              </p:val>
                                            </p:tav>
                                          </p:tavLst>
                                        </p:anim>
                                        <p:anim calcmode="lin" valueType="num">
                                          <p:cBhvr additive="base">
                                            <p:cTn id="20" dur="75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2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750" fill="hold"/>
                                            <p:tgtEl>
                                              <p:spTgt spid="36"/>
                                            </p:tgtEl>
                                            <p:attrNameLst>
                                              <p:attrName>ppt_x</p:attrName>
                                            </p:attrNameLst>
                                          </p:cBhvr>
                                          <p:tavLst>
                                            <p:tav tm="0">
                                              <p:val>
                                                <p:strVal val="1+#ppt_w/2"/>
                                              </p:val>
                                            </p:tav>
                                            <p:tav tm="100000">
                                              <p:val>
                                                <p:strVal val="#ppt_x"/>
                                              </p:val>
                                            </p:tav>
                                          </p:tavLst>
                                        </p:anim>
                                        <p:anim calcmode="lin" valueType="num">
                                          <p:cBhvr additive="base">
                                            <p:cTn id="24" dur="750" fill="hold"/>
                                            <p:tgtEl>
                                              <p:spTgt spid="36"/>
                                            </p:tgtEl>
                                            <p:attrNameLst>
                                              <p:attrName>ppt_y</p:attrName>
                                            </p:attrNameLst>
                                          </p:cBhvr>
                                          <p:tavLst>
                                            <p:tav tm="0">
                                              <p:val>
                                                <p:strVal val="0-#ppt_h/2"/>
                                              </p:val>
                                            </p:tav>
                                            <p:tav tm="100000">
                                              <p:val>
                                                <p:strVal val="#ppt_y"/>
                                              </p:val>
                                            </p:tav>
                                          </p:tavLst>
                                        </p:anim>
                                      </p:childTnLst>
                                    </p:cTn>
                                  </p:par>
                                  <p:par>
                                    <p:cTn id="25" presetID="53" presetClass="entr" presetSubtype="16" fill="hold" grpId="0" nodeType="withEffect">
                                      <p:stCondLst>
                                        <p:cond delay="10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400"/>
                                      </p:stCondLst>
                                      <p:childTnLst>
                                        <p:set>
                                          <p:cBhvr>
                                            <p:cTn id="31" dur="1" fill="hold">
                                              <p:stCondLst>
                                                <p:cond delay="0"/>
                                              </p:stCondLst>
                                            </p:cTn>
                                            <p:tgtEl>
                                              <p:spTgt spid="63"/>
                                            </p:tgtEl>
                                            <p:attrNameLst>
                                              <p:attrName>style.visibility</p:attrName>
                                            </p:attrNameLst>
                                          </p:cBhvr>
                                          <p:to>
                                            <p:strVal val="visible"/>
                                          </p:to>
                                        </p:set>
                                        <p:anim calcmode="lin" valueType="num">
                                          <p:cBhvr>
                                            <p:cTn id="32" dur="500" fill="hold"/>
                                            <p:tgtEl>
                                              <p:spTgt spid="63"/>
                                            </p:tgtEl>
                                            <p:attrNameLst>
                                              <p:attrName>ppt_w</p:attrName>
                                            </p:attrNameLst>
                                          </p:cBhvr>
                                          <p:tavLst>
                                            <p:tav tm="0">
                                              <p:val>
                                                <p:fltVal val="0"/>
                                              </p:val>
                                            </p:tav>
                                            <p:tav tm="100000">
                                              <p:val>
                                                <p:strVal val="#ppt_w"/>
                                              </p:val>
                                            </p:tav>
                                          </p:tavLst>
                                        </p:anim>
                                        <p:anim calcmode="lin" valueType="num">
                                          <p:cBhvr>
                                            <p:cTn id="33" dur="500" fill="hold"/>
                                            <p:tgtEl>
                                              <p:spTgt spid="63"/>
                                            </p:tgtEl>
                                            <p:attrNameLst>
                                              <p:attrName>ppt_h</p:attrName>
                                            </p:attrNameLst>
                                          </p:cBhvr>
                                          <p:tavLst>
                                            <p:tav tm="0">
                                              <p:val>
                                                <p:fltVal val="0"/>
                                              </p:val>
                                            </p:tav>
                                            <p:tav tm="100000">
                                              <p:val>
                                                <p:strVal val="#ppt_h"/>
                                              </p:val>
                                            </p:tav>
                                          </p:tavLst>
                                        </p:anim>
                                        <p:animEffect transition="in" filter="fade">
                                          <p:cBhvr>
                                            <p:cTn id="34" dur="500"/>
                                            <p:tgtEl>
                                              <p:spTgt spid="63"/>
                                            </p:tgtEl>
                                          </p:cBhvr>
                                        </p:animEffect>
                                      </p:childTnLst>
                                    </p:cTn>
                                  </p:par>
                                  <p:par>
                                    <p:cTn id="35" presetID="6" presetClass="emph" presetSubtype="0" autoRev="1" fill="hold" nodeType="withEffect">
                                      <p:stCondLst>
                                        <p:cond delay="650"/>
                                      </p:stCondLst>
                                      <p:childTnLst>
                                        <p:animScale>
                                          <p:cBhvr>
                                            <p:cTn id="36" dur="250" fill="hold"/>
                                            <p:tgtEl>
                                              <p:spTgt spid="63"/>
                                            </p:tgtEl>
                                          </p:cBhvr>
                                          <p:by x="110000" y="110000"/>
                                        </p:animScale>
                                      </p:childTnLst>
                                    </p:cTn>
                                  </p:par>
                                  <p:par>
                                    <p:cTn id="37" presetID="53" presetClass="entr" presetSubtype="16" fill="hold" nodeType="withEffect">
                                      <p:stCondLst>
                                        <p:cond delay="500"/>
                                      </p:stCondLst>
                                      <p:childTnLst>
                                        <p:set>
                                          <p:cBhvr>
                                            <p:cTn id="38" dur="1" fill="hold">
                                              <p:stCondLst>
                                                <p:cond delay="0"/>
                                              </p:stCondLst>
                                            </p:cTn>
                                            <p:tgtEl>
                                              <p:spTgt spid="60"/>
                                            </p:tgtEl>
                                            <p:attrNameLst>
                                              <p:attrName>style.visibility</p:attrName>
                                            </p:attrNameLst>
                                          </p:cBhvr>
                                          <p:to>
                                            <p:strVal val="visible"/>
                                          </p:to>
                                        </p:set>
                                        <p:anim calcmode="lin" valueType="num">
                                          <p:cBhvr>
                                            <p:cTn id="39" dur="500" fill="hold"/>
                                            <p:tgtEl>
                                              <p:spTgt spid="60"/>
                                            </p:tgtEl>
                                            <p:attrNameLst>
                                              <p:attrName>ppt_w</p:attrName>
                                            </p:attrNameLst>
                                          </p:cBhvr>
                                          <p:tavLst>
                                            <p:tav tm="0">
                                              <p:val>
                                                <p:fltVal val="0"/>
                                              </p:val>
                                            </p:tav>
                                            <p:tav tm="100000">
                                              <p:val>
                                                <p:strVal val="#ppt_w"/>
                                              </p:val>
                                            </p:tav>
                                          </p:tavLst>
                                        </p:anim>
                                        <p:anim calcmode="lin" valueType="num">
                                          <p:cBhvr>
                                            <p:cTn id="40" dur="500" fill="hold"/>
                                            <p:tgtEl>
                                              <p:spTgt spid="60"/>
                                            </p:tgtEl>
                                            <p:attrNameLst>
                                              <p:attrName>ppt_h</p:attrName>
                                            </p:attrNameLst>
                                          </p:cBhvr>
                                          <p:tavLst>
                                            <p:tav tm="0">
                                              <p:val>
                                                <p:fltVal val="0"/>
                                              </p:val>
                                            </p:tav>
                                            <p:tav tm="100000">
                                              <p:val>
                                                <p:strVal val="#ppt_h"/>
                                              </p:val>
                                            </p:tav>
                                          </p:tavLst>
                                        </p:anim>
                                        <p:animEffect transition="in" filter="fade">
                                          <p:cBhvr>
                                            <p:cTn id="41" dur="500"/>
                                            <p:tgtEl>
                                              <p:spTgt spid="60"/>
                                            </p:tgtEl>
                                          </p:cBhvr>
                                        </p:animEffect>
                                      </p:childTnLst>
                                    </p:cTn>
                                  </p:par>
                                  <p:par>
                                    <p:cTn id="42" presetID="6" presetClass="emph" presetSubtype="0" autoRev="1" fill="hold" nodeType="withEffect">
                                      <p:stCondLst>
                                        <p:cond delay="750"/>
                                      </p:stCondLst>
                                      <p:childTnLst>
                                        <p:animScale>
                                          <p:cBhvr>
                                            <p:cTn id="43" dur="250" fill="hold"/>
                                            <p:tgtEl>
                                              <p:spTgt spid="60"/>
                                            </p:tgtEl>
                                          </p:cBhvr>
                                          <p:by x="110000" y="110000"/>
                                        </p:animScale>
                                      </p:childTnLst>
                                    </p:cTn>
                                  </p:par>
                                  <p:par>
                                    <p:cTn id="44" presetID="53" presetClass="entr" presetSubtype="16" fill="hold" nodeType="withEffect">
                                      <p:stCondLst>
                                        <p:cond delay="600"/>
                                      </p:stCondLst>
                                      <p:childTnLst>
                                        <p:set>
                                          <p:cBhvr>
                                            <p:cTn id="45" dur="1" fill="hold">
                                              <p:stCondLst>
                                                <p:cond delay="0"/>
                                              </p:stCondLst>
                                            </p:cTn>
                                            <p:tgtEl>
                                              <p:spTgt spid="38"/>
                                            </p:tgtEl>
                                            <p:attrNameLst>
                                              <p:attrName>style.visibility</p:attrName>
                                            </p:attrNameLst>
                                          </p:cBhvr>
                                          <p:to>
                                            <p:strVal val="visible"/>
                                          </p:to>
                                        </p:set>
                                        <p:anim calcmode="lin" valueType="num">
                                          <p:cBhvr>
                                            <p:cTn id="46" dur="500" fill="hold"/>
                                            <p:tgtEl>
                                              <p:spTgt spid="38"/>
                                            </p:tgtEl>
                                            <p:attrNameLst>
                                              <p:attrName>ppt_w</p:attrName>
                                            </p:attrNameLst>
                                          </p:cBhvr>
                                          <p:tavLst>
                                            <p:tav tm="0">
                                              <p:val>
                                                <p:fltVal val="0"/>
                                              </p:val>
                                            </p:tav>
                                            <p:tav tm="100000">
                                              <p:val>
                                                <p:strVal val="#ppt_w"/>
                                              </p:val>
                                            </p:tav>
                                          </p:tavLst>
                                        </p:anim>
                                        <p:anim calcmode="lin" valueType="num">
                                          <p:cBhvr>
                                            <p:cTn id="47" dur="500" fill="hold"/>
                                            <p:tgtEl>
                                              <p:spTgt spid="38"/>
                                            </p:tgtEl>
                                            <p:attrNameLst>
                                              <p:attrName>ppt_h</p:attrName>
                                            </p:attrNameLst>
                                          </p:cBhvr>
                                          <p:tavLst>
                                            <p:tav tm="0">
                                              <p:val>
                                                <p:fltVal val="0"/>
                                              </p:val>
                                            </p:tav>
                                            <p:tav tm="100000">
                                              <p:val>
                                                <p:strVal val="#ppt_h"/>
                                              </p:val>
                                            </p:tav>
                                          </p:tavLst>
                                        </p:anim>
                                        <p:animEffect transition="in" filter="fade">
                                          <p:cBhvr>
                                            <p:cTn id="48" dur="500"/>
                                            <p:tgtEl>
                                              <p:spTgt spid="38"/>
                                            </p:tgtEl>
                                          </p:cBhvr>
                                        </p:animEffect>
                                      </p:childTnLst>
                                    </p:cTn>
                                  </p:par>
                                  <p:par>
                                    <p:cTn id="49" presetID="6" presetClass="emph" presetSubtype="0" autoRev="1" fill="hold" nodeType="withEffect">
                                      <p:stCondLst>
                                        <p:cond delay="850"/>
                                      </p:stCondLst>
                                      <p:childTnLst>
                                        <p:animScale>
                                          <p:cBhvr>
                                            <p:cTn id="50" dur="250" fill="hold"/>
                                            <p:tgtEl>
                                              <p:spTgt spid="38"/>
                                            </p:tgtEl>
                                          </p:cBhvr>
                                          <p:by x="110000" y="110000"/>
                                        </p:animScale>
                                      </p:childTnLst>
                                    </p:cTn>
                                  </p:par>
                                  <p:par>
                                    <p:cTn id="51" presetID="53" presetClass="entr" presetSubtype="16" fill="hold" nodeType="withEffect">
                                      <p:stCondLst>
                                        <p:cond delay="700"/>
                                      </p:stCondLst>
                                      <p:childTnLst>
                                        <p:set>
                                          <p:cBhvr>
                                            <p:cTn id="52" dur="1" fill="hold">
                                              <p:stCondLst>
                                                <p:cond delay="0"/>
                                              </p:stCondLst>
                                            </p:cTn>
                                            <p:tgtEl>
                                              <p:spTgt spid="54"/>
                                            </p:tgtEl>
                                            <p:attrNameLst>
                                              <p:attrName>style.visibility</p:attrName>
                                            </p:attrNameLst>
                                          </p:cBhvr>
                                          <p:to>
                                            <p:strVal val="visible"/>
                                          </p:to>
                                        </p:set>
                                        <p:anim calcmode="lin" valueType="num">
                                          <p:cBhvr>
                                            <p:cTn id="53" dur="500" fill="hold"/>
                                            <p:tgtEl>
                                              <p:spTgt spid="54"/>
                                            </p:tgtEl>
                                            <p:attrNameLst>
                                              <p:attrName>ppt_w</p:attrName>
                                            </p:attrNameLst>
                                          </p:cBhvr>
                                          <p:tavLst>
                                            <p:tav tm="0">
                                              <p:val>
                                                <p:fltVal val="0"/>
                                              </p:val>
                                            </p:tav>
                                            <p:tav tm="100000">
                                              <p:val>
                                                <p:strVal val="#ppt_w"/>
                                              </p:val>
                                            </p:tav>
                                          </p:tavLst>
                                        </p:anim>
                                        <p:anim calcmode="lin" valueType="num">
                                          <p:cBhvr>
                                            <p:cTn id="54" dur="500" fill="hold"/>
                                            <p:tgtEl>
                                              <p:spTgt spid="54"/>
                                            </p:tgtEl>
                                            <p:attrNameLst>
                                              <p:attrName>ppt_h</p:attrName>
                                            </p:attrNameLst>
                                          </p:cBhvr>
                                          <p:tavLst>
                                            <p:tav tm="0">
                                              <p:val>
                                                <p:fltVal val="0"/>
                                              </p:val>
                                            </p:tav>
                                            <p:tav tm="100000">
                                              <p:val>
                                                <p:strVal val="#ppt_h"/>
                                              </p:val>
                                            </p:tav>
                                          </p:tavLst>
                                        </p:anim>
                                        <p:animEffect transition="in" filter="fade">
                                          <p:cBhvr>
                                            <p:cTn id="55" dur="500"/>
                                            <p:tgtEl>
                                              <p:spTgt spid="54"/>
                                            </p:tgtEl>
                                          </p:cBhvr>
                                        </p:animEffect>
                                      </p:childTnLst>
                                    </p:cTn>
                                  </p:par>
                                  <p:par>
                                    <p:cTn id="56" presetID="6" presetClass="emph" presetSubtype="0" autoRev="1" fill="hold" nodeType="withEffect">
                                      <p:stCondLst>
                                        <p:cond delay="950"/>
                                      </p:stCondLst>
                                      <p:childTnLst>
                                        <p:animScale>
                                          <p:cBhvr>
                                            <p:cTn id="57" dur="250" fill="hold"/>
                                            <p:tgtEl>
                                              <p:spTgt spid="54"/>
                                            </p:tgtEl>
                                          </p:cBhvr>
                                          <p:by x="110000" y="110000"/>
                                        </p:animScale>
                                      </p:childTnLst>
                                    </p:cTn>
                                  </p:par>
                                  <p:par>
                                    <p:cTn id="58" presetID="53" presetClass="entr" presetSubtype="16" fill="hold" nodeType="withEffect">
                                      <p:stCondLst>
                                        <p:cond delay="800"/>
                                      </p:stCondLst>
                                      <p:childTnLst>
                                        <p:set>
                                          <p:cBhvr>
                                            <p:cTn id="59" dur="1" fill="hold">
                                              <p:stCondLst>
                                                <p:cond delay="0"/>
                                              </p:stCondLst>
                                            </p:cTn>
                                            <p:tgtEl>
                                              <p:spTgt spid="46"/>
                                            </p:tgtEl>
                                            <p:attrNameLst>
                                              <p:attrName>style.visibility</p:attrName>
                                            </p:attrNameLst>
                                          </p:cBhvr>
                                          <p:to>
                                            <p:strVal val="visible"/>
                                          </p:to>
                                        </p:set>
                                        <p:anim calcmode="lin" valueType="num">
                                          <p:cBhvr>
                                            <p:cTn id="60" dur="500" fill="hold"/>
                                            <p:tgtEl>
                                              <p:spTgt spid="46"/>
                                            </p:tgtEl>
                                            <p:attrNameLst>
                                              <p:attrName>ppt_w</p:attrName>
                                            </p:attrNameLst>
                                          </p:cBhvr>
                                          <p:tavLst>
                                            <p:tav tm="0">
                                              <p:val>
                                                <p:fltVal val="0"/>
                                              </p:val>
                                            </p:tav>
                                            <p:tav tm="100000">
                                              <p:val>
                                                <p:strVal val="#ppt_w"/>
                                              </p:val>
                                            </p:tav>
                                          </p:tavLst>
                                        </p:anim>
                                        <p:anim calcmode="lin" valueType="num">
                                          <p:cBhvr>
                                            <p:cTn id="61" dur="500" fill="hold"/>
                                            <p:tgtEl>
                                              <p:spTgt spid="46"/>
                                            </p:tgtEl>
                                            <p:attrNameLst>
                                              <p:attrName>ppt_h</p:attrName>
                                            </p:attrNameLst>
                                          </p:cBhvr>
                                          <p:tavLst>
                                            <p:tav tm="0">
                                              <p:val>
                                                <p:fltVal val="0"/>
                                              </p:val>
                                            </p:tav>
                                            <p:tav tm="100000">
                                              <p:val>
                                                <p:strVal val="#ppt_h"/>
                                              </p:val>
                                            </p:tav>
                                          </p:tavLst>
                                        </p:anim>
                                        <p:animEffect transition="in" filter="fade">
                                          <p:cBhvr>
                                            <p:cTn id="62" dur="500"/>
                                            <p:tgtEl>
                                              <p:spTgt spid="46"/>
                                            </p:tgtEl>
                                          </p:cBhvr>
                                        </p:animEffect>
                                      </p:childTnLst>
                                    </p:cTn>
                                  </p:par>
                                  <p:par>
                                    <p:cTn id="63" presetID="6" presetClass="emph" presetSubtype="0" autoRev="1" fill="hold" nodeType="withEffect">
                                      <p:stCondLst>
                                        <p:cond delay="1050"/>
                                      </p:stCondLst>
                                      <p:childTnLst>
                                        <p:animScale>
                                          <p:cBhvr>
                                            <p:cTn id="64" dur="250" fill="hold"/>
                                            <p:tgtEl>
                                              <p:spTgt spid="46"/>
                                            </p:tgtEl>
                                          </p:cBhvr>
                                          <p:by x="110000" y="110000"/>
                                        </p:animScale>
                                      </p:childTnLst>
                                    </p:cTn>
                                  </p:par>
                                  <p:par>
                                    <p:cTn id="65" presetID="53" presetClass="entr" presetSubtype="16" fill="hold" nodeType="withEffect">
                                      <p:stCondLst>
                                        <p:cond delay="900"/>
                                      </p:stCondLst>
                                      <p:childTnLst>
                                        <p:set>
                                          <p:cBhvr>
                                            <p:cTn id="66" dur="1" fill="hold">
                                              <p:stCondLst>
                                                <p:cond delay="0"/>
                                              </p:stCondLst>
                                            </p:cTn>
                                            <p:tgtEl>
                                              <p:spTgt spid="51"/>
                                            </p:tgtEl>
                                            <p:attrNameLst>
                                              <p:attrName>style.visibility</p:attrName>
                                            </p:attrNameLst>
                                          </p:cBhvr>
                                          <p:to>
                                            <p:strVal val="visible"/>
                                          </p:to>
                                        </p:set>
                                        <p:anim calcmode="lin" valueType="num">
                                          <p:cBhvr>
                                            <p:cTn id="67" dur="500" fill="hold"/>
                                            <p:tgtEl>
                                              <p:spTgt spid="51"/>
                                            </p:tgtEl>
                                            <p:attrNameLst>
                                              <p:attrName>ppt_w</p:attrName>
                                            </p:attrNameLst>
                                          </p:cBhvr>
                                          <p:tavLst>
                                            <p:tav tm="0">
                                              <p:val>
                                                <p:fltVal val="0"/>
                                              </p:val>
                                            </p:tav>
                                            <p:tav tm="100000">
                                              <p:val>
                                                <p:strVal val="#ppt_w"/>
                                              </p:val>
                                            </p:tav>
                                          </p:tavLst>
                                        </p:anim>
                                        <p:anim calcmode="lin" valueType="num">
                                          <p:cBhvr>
                                            <p:cTn id="68" dur="500" fill="hold"/>
                                            <p:tgtEl>
                                              <p:spTgt spid="51"/>
                                            </p:tgtEl>
                                            <p:attrNameLst>
                                              <p:attrName>ppt_h</p:attrName>
                                            </p:attrNameLst>
                                          </p:cBhvr>
                                          <p:tavLst>
                                            <p:tav tm="0">
                                              <p:val>
                                                <p:fltVal val="0"/>
                                              </p:val>
                                            </p:tav>
                                            <p:tav tm="100000">
                                              <p:val>
                                                <p:strVal val="#ppt_h"/>
                                              </p:val>
                                            </p:tav>
                                          </p:tavLst>
                                        </p:anim>
                                        <p:animEffect transition="in" filter="fade">
                                          <p:cBhvr>
                                            <p:cTn id="69" dur="500"/>
                                            <p:tgtEl>
                                              <p:spTgt spid="51"/>
                                            </p:tgtEl>
                                          </p:cBhvr>
                                        </p:animEffect>
                                      </p:childTnLst>
                                    </p:cTn>
                                  </p:par>
                                  <p:par>
                                    <p:cTn id="70" presetID="6" presetClass="emph" presetSubtype="0" autoRev="1" fill="hold" nodeType="withEffect">
                                      <p:stCondLst>
                                        <p:cond delay="1150"/>
                                      </p:stCondLst>
                                      <p:childTnLst>
                                        <p:animScale>
                                          <p:cBhvr>
                                            <p:cTn id="71" dur="250" fill="hold"/>
                                            <p:tgtEl>
                                              <p:spTgt spid="51"/>
                                            </p:tgtEl>
                                          </p:cBhvr>
                                          <p:by x="110000" y="110000"/>
                                        </p:animScale>
                                      </p:childTnLst>
                                    </p:cTn>
                                  </p:par>
                                  <p:par>
                                    <p:cTn id="72" presetID="53" presetClass="entr" presetSubtype="16" fill="hold" nodeType="withEffect">
                                      <p:stCondLst>
                                        <p:cond delay="1000"/>
                                      </p:stCondLst>
                                      <p:childTnLst>
                                        <p:set>
                                          <p:cBhvr>
                                            <p:cTn id="73" dur="1" fill="hold">
                                              <p:stCondLst>
                                                <p:cond delay="0"/>
                                              </p:stCondLst>
                                            </p:cTn>
                                            <p:tgtEl>
                                              <p:spTgt spid="57"/>
                                            </p:tgtEl>
                                            <p:attrNameLst>
                                              <p:attrName>style.visibility</p:attrName>
                                            </p:attrNameLst>
                                          </p:cBhvr>
                                          <p:to>
                                            <p:strVal val="visible"/>
                                          </p:to>
                                        </p:set>
                                        <p:anim calcmode="lin" valueType="num">
                                          <p:cBhvr>
                                            <p:cTn id="74" dur="500" fill="hold"/>
                                            <p:tgtEl>
                                              <p:spTgt spid="57"/>
                                            </p:tgtEl>
                                            <p:attrNameLst>
                                              <p:attrName>ppt_w</p:attrName>
                                            </p:attrNameLst>
                                          </p:cBhvr>
                                          <p:tavLst>
                                            <p:tav tm="0">
                                              <p:val>
                                                <p:fltVal val="0"/>
                                              </p:val>
                                            </p:tav>
                                            <p:tav tm="100000">
                                              <p:val>
                                                <p:strVal val="#ppt_w"/>
                                              </p:val>
                                            </p:tav>
                                          </p:tavLst>
                                        </p:anim>
                                        <p:anim calcmode="lin" valueType="num">
                                          <p:cBhvr>
                                            <p:cTn id="75" dur="500" fill="hold"/>
                                            <p:tgtEl>
                                              <p:spTgt spid="57"/>
                                            </p:tgtEl>
                                            <p:attrNameLst>
                                              <p:attrName>ppt_h</p:attrName>
                                            </p:attrNameLst>
                                          </p:cBhvr>
                                          <p:tavLst>
                                            <p:tav tm="0">
                                              <p:val>
                                                <p:fltVal val="0"/>
                                              </p:val>
                                            </p:tav>
                                            <p:tav tm="100000">
                                              <p:val>
                                                <p:strVal val="#ppt_h"/>
                                              </p:val>
                                            </p:tav>
                                          </p:tavLst>
                                        </p:anim>
                                        <p:animEffect transition="in" filter="fade">
                                          <p:cBhvr>
                                            <p:cTn id="76" dur="500"/>
                                            <p:tgtEl>
                                              <p:spTgt spid="57"/>
                                            </p:tgtEl>
                                          </p:cBhvr>
                                        </p:animEffect>
                                      </p:childTnLst>
                                    </p:cTn>
                                  </p:par>
                                  <p:par>
                                    <p:cTn id="77" presetID="6" presetClass="emph" presetSubtype="0" autoRev="1" fill="hold" nodeType="withEffect">
                                      <p:stCondLst>
                                        <p:cond delay="1250"/>
                                      </p:stCondLst>
                                      <p:childTnLst>
                                        <p:animScale>
                                          <p:cBhvr>
                                            <p:cTn id="78" dur="250" fill="hold"/>
                                            <p:tgtEl>
                                              <p:spTgt spid="57"/>
                                            </p:tgtEl>
                                          </p:cBhvr>
                                          <p:by x="110000" y="110000"/>
                                        </p:animScale>
                                      </p:childTnLst>
                                    </p:cTn>
                                  </p:par>
                                  <p:par>
                                    <p:cTn id="79" presetID="10" presetClass="entr" presetSubtype="0" fill="hold" grpId="0" nodeType="withEffect">
                                      <p:stCondLst>
                                        <p:cond delay="70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par>
                                    <p:cTn id="82" presetID="10" presetClass="entr" presetSubtype="0" fill="hold" grpId="0" nodeType="withEffect">
                                      <p:stCondLst>
                                        <p:cond delay="800"/>
                                      </p:stCondLst>
                                      <p:childTnLst>
                                        <p:set>
                                          <p:cBhvr>
                                            <p:cTn id="83" dur="1" fill="hold">
                                              <p:stCondLst>
                                                <p:cond delay="0"/>
                                              </p:stCondLst>
                                            </p:cTn>
                                            <p:tgtEl>
                                              <p:spTgt spid="67"/>
                                            </p:tgtEl>
                                            <p:attrNameLst>
                                              <p:attrName>style.visibility</p:attrName>
                                            </p:attrNameLst>
                                          </p:cBhvr>
                                          <p:to>
                                            <p:strVal val="visible"/>
                                          </p:to>
                                        </p:set>
                                        <p:animEffect transition="in" filter="fade">
                                          <p:cBhvr>
                                            <p:cTn id="84" dur="500"/>
                                            <p:tgtEl>
                                              <p:spTgt spid="67"/>
                                            </p:tgtEl>
                                          </p:cBhvr>
                                        </p:animEffect>
                                      </p:childTnLst>
                                    </p:cTn>
                                  </p:par>
                                  <p:par>
                                    <p:cTn id="85" presetID="10" presetClass="entr" presetSubtype="0" fill="hold" grpId="0" nodeType="withEffect">
                                      <p:stCondLst>
                                        <p:cond delay="90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par>
                                    <p:cTn id="88" presetID="10" presetClass="entr" presetSubtype="0" fill="hold" grpId="0" nodeType="withEffect">
                                      <p:stCondLst>
                                        <p:cond delay="1000"/>
                                      </p:stCondLst>
                                      <p:childTnLst>
                                        <p:set>
                                          <p:cBhvr>
                                            <p:cTn id="89" dur="1" fill="hold">
                                              <p:stCondLst>
                                                <p:cond delay="0"/>
                                              </p:stCondLst>
                                            </p:cTn>
                                            <p:tgtEl>
                                              <p:spTgt spid="69"/>
                                            </p:tgtEl>
                                            <p:attrNameLst>
                                              <p:attrName>style.visibility</p:attrName>
                                            </p:attrNameLst>
                                          </p:cBhvr>
                                          <p:to>
                                            <p:strVal val="visible"/>
                                          </p:to>
                                        </p:set>
                                        <p:animEffect transition="in" filter="fade">
                                          <p:cBhvr>
                                            <p:cTn id="90" dur="500"/>
                                            <p:tgtEl>
                                              <p:spTgt spid="69"/>
                                            </p:tgtEl>
                                          </p:cBhvr>
                                        </p:animEffect>
                                      </p:childTnLst>
                                    </p:cTn>
                                  </p:par>
                                  <p:par>
                                    <p:cTn id="91" presetID="10" presetClass="entr" presetSubtype="0" fill="hold" grpId="0" nodeType="withEffect">
                                      <p:stCondLst>
                                        <p:cond delay="110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500"/>
                                            <p:tgtEl>
                                              <p:spTgt spid="70"/>
                                            </p:tgtEl>
                                          </p:cBhvr>
                                        </p:animEffect>
                                      </p:childTnLst>
                                    </p:cTn>
                                  </p:par>
                                  <p:par>
                                    <p:cTn id="94" presetID="10" presetClass="entr" presetSubtype="0" fill="hold" grpId="0" nodeType="withEffect">
                                      <p:stCondLst>
                                        <p:cond delay="1200"/>
                                      </p:stCondLst>
                                      <p:childTnLst>
                                        <p:set>
                                          <p:cBhvr>
                                            <p:cTn id="95" dur="1" fill="hold">
                                              <p:stCondLst>
                                                <p:cond delay="0"/>
                                              </p:stCondLst>
                                            </p:cTn>
                                            <p:tgtEl>
                                              <p:spTgt spid="71"/>
                                            </p:tgtEl>
                                            <p:attrNameLst>
                                              <p:attrName>style.visibility</p:attrName>
                                            </p:attrNameLst>
                                          </p:cBhvr>
                                          <p:to>
                                            <p:strVal val="visible"/>
                                          </p:to>
                                        </p:set>
                                        <p:animEffect transition="in" filter="fade">
                                          <p:cBhvr>
                                            <p:cTn id="96" dur="500"/>
                                            <p:tgtEl>
                                              <p:spTgt spid="71"/>
                                            </p:tgtEl>
                                          </p:cBhvr>
                                        </p:animEffect>
                                      </p:childTnLst>
                                    </p:cTn>
                                  </p:par>
                                  <p:par>
                                    <p:cTn id="97" presetID="10" presetClass="entr" presetSubtype="0" fill="hold" grpId="0" nodeType="withEffect">
                                      <p:stCondLst>
                                        <p:cond delay="1300"/>
                                      </p:stCondLst>
                                      <p:childTnLst>
                                        <p:set>
                                          <p:cBhvr>
                                            <p:cTn id="98" dur="1" fill="hold">
                                              <p:stCondLst>
                                                <p:cond delay="0"/>
                                              </p:stCondLst>
                                            </p:cTn>
                                            <p:tgtEl>
                                              <p:spTgt spid="72"/>
                                            </p:tgtEl>
                                            <p:attrNameLst>
                                              <p:attrName>style.visibility</p:attrName>
                                            </p:attrNameLst>
                                          </p:cBhvr>
                                          <p:to>
                                            <p:strVal val="visible"/>
                                          </p:to>
                                        </p:set>
                                        <p:animEffect transition="in" filter="fade">
                                          <p:cBhvr>
                                            <p:cTn id="9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p:bldP spid="66" grpId="0"/>
          <p:bldP spid="67" grpId="0"/>
          <p:bldP spid="68" grpId="0"/>
          <p:bldP spid="69" grpId="0"/>
          <p:bldP spid="70" grpId="0"/>
          <p:bldP spid="71" grpId="0"/>
          <p:bldP spid="72" grpId="0"/>
          <p:bldP spid="73"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0050" y="1638300"/>
            <a:ext cx="11315700" cy="33813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矩形 8"/>
          <p:cNvSpPr/>
          <p:nvPr/>
        </p:nvSpPr>
        <p:spPr>
          <a:xfrm>
            <a:off x="774990" y="2786437"/>
            <a:ext cx="5461933" cy="867930"/>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点击添加相关标题文字，点击添加相关标题文字，点击添加相关标题文字，点击添加相关标题文字，点击添加相关标题文字，点击添加相关标题文字。</a:t>
            </a:r>
          </a:p>
        </p:txBody>
      </p:sp>
      <p:sp>
        <p:nvSpPr>
          <p:cNvPr id="10" name="文本框 9"/>
          <p:cNvSpPr txBox="1"/>
          <p:nvPr/>
        </p:nvSpPr>
        <p:spPr>
          <a:xfrm>
            <a:off x="774990" y="2195283"/>
            <a:ext cx="2079415" cy="461665"/>
          </a:xfrm>
          <a:prstGeom prst="rect">
            <a:avLst/>
          </a:prstGeom>
          <a:noFill/>
        </p:spPr>
        <p:txBody>
          <a:bodyPr wrap="none" rtlCol="0">
            <a:spAutoFit/>
          </a:bodyPr>
          <a:lstStyle/>
          <a:p>
            <a:r>
              <a:rPr lang="zh-CN" altLang="en-US" sz="24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此处添加标题</a:t>
            </a:r>
          </a:p>
        </p:txBody>
      </p:sp>
      <p:grpSp>
        <p:nvGrpSpPr>
          <p:cNvPr id="22" name="组合 21"/>
          <p:cNvGrpSpPr/>
          <p:nvPr/>
        </p:nvGrpSpPr>
        <p:grpSpPr>
          <a:xfrm>
            <a:off x="876300" y="4015498"/>
            <a:ext cx="1978427" cy="675102"/>
            <a:chOff x="876300" y="4015498"/>
            <a:chExt cx="1978427" cy="675102"/>
          </a:xfrm>
          <a:solidFill>
            <a:srgbClr val="009589"/>
          </a:solidFill>
        </p:grpSpPr>
        <p:sp>
          <p:nvSpPr>
            <p:cNvPr id="11" name="圆角矩形 10"/>
            <p:cNvSpPr/>
            <p:nvPr/>
          </p:nvSpPr>
          <p:spPr>
            <a:xfrm>
              <a:off x="876300" y="4015498"/>
              <a:ext cx="1838325" cy="675102"/>
            </a:xfrm>
            <a:prstGeom prst="roundRect">
              <a:avLst>
                <a:gd name="adj" fmla="val 7207"/>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3" name="文本框 12"/>
            <p:cNvSpPr txBox="1"/>
            <p:nvPr/>
          </p:nvSpPr>
          <p:spPr>
            <a:xfrm>
              <a:off x="876300" y="4152994"/>
              <a:ext cx="1978427" cy="400110"/>
            </a:xfrm>
            <a:prstGeom prst="rect">
              <a:avLst/>
            </a:prstGeom>
            <a:noFill/>
          </p:spPr>
          <p:txBody>
            <a:bodyPr wrap="none" rtlCol="0">
              <a:spAutoFit/>
            </a:bodyPr>
            <a:lstStyle/>
            <a:p>
              <a:r>
                <a:rPr lang="en-US" altLang="zh-CN" sz="2000"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 $123,564,000</a:t>
              </a:r>
              <a:endParaRPr lang="zh-CN" altLang="en-US" sz="2000"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3" name="组合 22"/>
          <p:cNvGrpSpPr/>
          <p:nvPr/>
        </p:nvGrpSpPr>
        <p:grpSpPr>
          <a:xfrm>
            <a:off x="3143959" y="4015498"/>
            <a:ext cx="1894368" cy="675102"/>
            <a:chOff x="3143959" y="4015498"/>
            <a:chExt cx="1894368" cy="675102"/>
          </a:xfrm>
          <a:solidFill>
            <a:srgbClr val="009589"/>
          </a:solidFill>
        </p:grpSpPr>
        <p:sp>
          <p:nvSpPr>
            <p:cNvPr id="12" name="圆角矩形 11"/>
            <p:cNvSpPr/>
            <p:nvPr/>
          </p:nvSpPr>
          <p:spPr>
            <a:xfrm>
              <a:off x="3143959" y="4015498"/>
              <a:ext cx="1838325" cy="675102"/>
            </a:xfrm>
            <a:prstGeom prst="roundRect">
              <a:avLst>
                <a:gd name="adj" fmla="val 7207"/>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4" name="文本框 13"/>
            <p:cNvSpPr txBox="1"/>
            <p:nvPr/>
          </p:nvSpPr>
          <p:spPr>
            <a:xfrm>
              <a:off x="3273100" y="4152994"/>
              <a:ext cx="1765227" cy="400110"/>
            </a:xfrm>
            <a:prstGeom prst="rect">
              <a:avLst/>
            </a:prstGeom>
            <a:noFill/>
          </p:spPr>
          <p:txBody>
            <a:bodyPr wrap="none" rtlCol="0">
              <a:spAutoFit/>
            </a:bodyPr>
            <a:lstStyle/>
            <a:p>
              <a:r>
                <a:rPr lang="en-US" altLang="zh-CN" sz="2000"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 $98,765,000</a:t>
              </a:r>
              <a:endParaRPr lang="zh-CN" altLang="en-US" sz="2000"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15" name="文本框 14"/>
          <p:cNvSpPr txBox="1"/>
          <p:nvPr/>
        </p:nvSpPr>
        <p:spPr>
          <a:xfrm>
            <a:off x="1036222" y="5207244"/>
            <a:ext cx="557697" cy="412805"/>
          </a:xfrm>
          <a:custGeom>
            <a:avLst/>
            <a:gdLst/>
            <a:ahLst/>
            <a:cxnLst/>
            <a:rect l="l" t="t" r="r" b="b"/>
            <a:pathLst>
              <a:path w="838721" h="620818">
                <a:moveTo>
                  <a:pt x="723602" y="0"/>
                </a:moveTo>
                <a:lnTo>
                  <a:pt x="789384" y="78116"/>
                </a:lnTo>
                <a:cubicBezTo>
                  <a:pt x="761975" y="91821"/>
                  <a:pt x="729769" y="116489"/>
                  <a:pt x="692767" y="152121"/>
                </a:cubicBezTo>
                <a:cubicBezTo>
                  <a:pt x="650282" y="194606"/>
                  <a:pt x="629040" y="228182"/>
                  <a:pt x="629040" y="252850"/>
                </a:cubicBezTo>
                <a:cubicBezTo>
                  <a:pt x="629040" y="263814"/>
                  <a:pt x="633837" y="269296"/>
                  <a:pt x="643430" y="269296"/>
                </a:cubicBezTo>
                <a:cubicBezTo>
                  <a:pt x="698249" y="269296"/>
                  <a:pt x="744159" y="284370"/>
                  <a:pt x="781161" y="314521"/>
                </a:cubicBezTo>
                <a:cubicBezTo>
                  <a:pt x="819534" y="344671"/>
                  <a:pt x="838721" y="385785"/>
                  <a:pt x="838721" y="437862"/>
                </a:cubicBezTo>
                <a:cubicBezTo>
                  <a:pt x="838721" y="488569"/>
                  <a:pt x="822275" y="531738"/>
                  <a:pt x="789384" y="567370"/>
                </a:cubicBezTo>
                <a:cubicBezTo>
                  <a:pt x="757864" y="603002"/>
                  <a:pt x="716750" y="620818"/>
                  <a:pt x="666043" y="620818"/>
                </a:cubicBezTo>
                <a:cubicBezTo>
                  <a:pt x="603002" y="620818"/>
                  <a:pt x="552295" y="600261"/>
                  <a:pt x="513922" y="559148"/>
                </a:cubicBezTo>
                <a:cubicBezTo>
                  <a:pt x="476919" y="516663"/>
                  <a:pt x="458418" y="463901"/>
                  <a:pt x="458418" y="400860"/>
                </a:cubicBezTo>
                <a:cubicBezTo>
                  <a:pt x="458418" y="233664"/>
                  <a:pt x="546813" y="100044"/>
                  <a:pt x="723602" y="0"/>
                </a:cubicBezTo>
                <a:close/>
                <a:moveTo>
                  <a:pt x="263128" y="0"/>
                </a:moveTo>
                <a:lnTo>
                  <a:pt x="328910" y="78116"/>
                </a:lnTo>
                <a:cubicBezTo>
                  <a:pt x="300130" y="91821"/>
                  <a:pt x="267924" y="116489"/>
                  <a:pt x="232293" y="152121"/>
                </a:cubicBezTo>
                <a:cubicBezTo>
                  <a:pt x="189808" y="194606"/>
                  <a:pt x="168566" y="228182"/>
                  <a:pt x="168566" y="252850"/>
                </a:cubicBezTo>
                <a:cubicBezTo>
                  <a:pt x="168566" y="263814"/>
                  <a:pt x="173363" y="269296"/>
                  <a:pt x="182956" y="269296"/>
                </a:cubicBezTo>
                <a:cubicBezTo>
                  <a:pt x="237774" y="269296"/>
                  <a:pt x="284370" y="284370"/>
                  <a:pt x="322743" y="314521"/>
                </a:cubicBezTo>
                <a:cubicBezTo>
                  <a:pt x="359745" y="346041"/>
                  <a:pt x="378246" y="387155"/>
                  <a:pt x="378246" y="437862"/>
                </a:cubicBezTo>
                <a:cubicBezTo>
                  <a:pt x="378246" y="488569"/>
                  <a:pt x="362486" y="531738"/>
                  <a:pt x="330966" y="567370"/>
                </a:cubicBezTo>
                <a:cubicBezTo>
                  <a:pt x="298075" y="603002"/>
                  <a:pt x="255590" y="620818"/>
                  <a:pt x="203513" y="620818"/>
                </a:cubicBezTo>
                <a:cubicBezTo>
                  <a:pt x="140472" y="620818"/>
                  <a:pt x="91135" y="600261"/>
                  <a:pt x="55503" y="559148"/>
                </a:cubicBezTo>
                <a:cubicBezTo>
                  <a:pt x="18501" y="516663"/>
                  <a:pt x="0" y="463901"/>
                  <a:pt x="0" y="400860"/>
                </a:cubicBezTo>
                <a:cubicBezTo>
                  <a:pt x="0" y="232293"/>
                  <a:pt x="87709" y="98673"/>
                  <a:pt x="263128" y="0"/>
                </a:cubicBezTo>
                <a:close/>
              </a:path>
            </a:pathLst>
          </a:custGeom>
          <a:solidFill>
            <a:srgbClr val="1F2531"/>
          </a:solidFill>
          <a:ln>
            <a:noFill/>
          </a:ln>
          <a:effectLst>
            <a:outerShdw blurRad="635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66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6" name="文本框 15"/>
          <p:cNvSpPr txBox="1"/>
          <p:nvPr/>
        </p:nvSpPr>
        <p:spPr>
          <a:xfrm flipH="1" flipV="1">
            <a:off x="10598080" y="5978526"/>
            <a:ext cx="557697" cy="412805"/>
          </a:xfrm>
          <a:custGeom>
            <a:avLst/>
            <a:gdLst/>
            <a:ahLst/>
            <a:cxnLst/>
            <a:rect l="l" t="t" r="r" b="b"/>
            <a:pathLst>
              <a:path w="838721" h="620818">
                <a:moveTo>
                  <a:pt x="723602" y="0"/>
                </a:moveTo>
                <a:lnTo>
                  <a:pt x="789384" y="78116"/>
                </a:lnTo>
                <a:cubicBezTo>
                  <a:pt x="761975" y="91821"/>
                  <a:pt x="729769" y="116489"/>
                  <a:pt x="692767" y="152121"/>
                </a:cubicBezTo>
                <a:cubicBezTo>
                  <a:pt x="650282" y="194606"/>
                  <a:pt x="629040" y="228182"/>
                  <a:pt x="629040" y="252850"/>
                </a:cubicBezTo>
                <a:cubicBezTo>
                  <a:pt x="629040" y="263814"/>
                  <a:pt x="633837" y="269296"/>
                  <a:pt x="643430" y="269296"/>
                </a:cubicBezTo>
                <a:cubicBezTo>
                  <a:pt x="698249" y="269296"/>
                  <a:pt x="744159" y="284370"/>
                  <a:pt x="781161" y="314521"/>
                </a:cubicBezTo>
                <a:cubicBezTo>
                  <a:pt x="819534" y="344671"/>
                  <a:pt x="838721" y="385785"/>
                  <a:pt x="838721" y="437862"/>
                </a:cubicBezTo>
                <a:cubicBezTo>
                  <a:pt x="838721" y="488569"/>
                  <a:pt x="822275" y="531738"/>
                  <a:pt x="789384" y="567370"/>
                </a:cubicBezTo>
                <a:cubicBezTo>
                  <a:pt x="757864" y="603002"/>
                  <a:pt x="716750" y="620818"/>
                  <a:pt x="666043" y="620818"/>
                </a:cubicBezTo>
                <a:cubicBezTo>
                  <a:pt x="603002" y="620818"/>
                  <a:pt x="552295" y="600261"/>
                  <a:pt x="513922" y="559148"/>
                </a:cubicBezTo>
                <a:cubicBezTo>
                  <a:pt x="476919" y="516663"/>
                  <a:pt x="458418" y="463901"/>
                  <a:pt x="458418" y="400860"/>
                </a:cubicBezTo>
                <a:cubicBezTo>
                  <a:pt x="458418" y="233664"/>
                  <a:pt x="546813" y="100044"/>
                  <a:pt x="723602" y="0"/>
                </a:cubicBezTo>
                <a:close/>
                <a:moveTo>
                  <a:pt x="263128" y="0"/>
                </a:moveTo>
                <a:lnTo>
                  <a:pt x="328910" y="78116"/>
                </a:lnTo>
                <a:cubicBezTo>
                  <a:pt x="300130" y="91821"/>
                  <a:pt x="267924" y="116489"/>
                  <a:pt x="232293" y="152121"/>
                </a:cubicBezTo>
                <a:cubicBezTo>
                  <a:pt x="189808" y="194606"/>
                  <a:pt x="168566" y="228182"/>
                  <a:pt x="168566" y="252850"/>
                </a:cubicBezTo>
                <a:cubicBezTo>
                  <a:pt x="168566" y="263814"/>
                  <a:pt x="173363" y="269296"/>
                  <a:pt x="182956" y="269296"/>
                </a:cubicBezTo>
                <a:cubicBezTo>
                  <a:pt x="237774" y="269296"/>
                  <a:pt x="284370" y="284370"/>
                  <a:pt x="322743" y="314521"/>
                </a:cubicBezTo>
                <a:cubicBezTo>
                  <a:pt x="359745" y="346041"/>
                  <a:pt x="378246" y="387155"/>
                  <a:pt x="378246" y="437862"/>
                </a:cubicBezTo>
                <a:cubicBezTo>
                  <a:pt x="378246" y="488569"/>
                  <a:pt x="362486" y="531738"/>
                  <a:pt x="330966" y="567370"/>
                </a:cubicBezTo>
                <a:cubicBezTo>
                  <a:pt x="298075" y="603002"/>
                  <a:pt x="255590" y="620818"/>
                  <a:pt x="203513" y="620818"/>
                </a:cubicBezTo>
                <a:cubicBezTo>
                  <a:pt x="140472" y="620818"/>
                  <a:pt x="91135" y="600261"/>
                  <a:pt x="55503" y="559148"/>
                </a:cubicBezTo>
                <a:cubicBezTo>
                  <a:pt x="18501" y="516663"/>
                  <a:pt x="0" y="463901"/>
                  <a:pt x="0" y="400860"/>
                </a:cubicBezTo>
                <a:cubicBezTo>
                  <a:pt x="0" y="232293"/>
                  <a:pt x="87709" y="98673"/>
                  <a:pt x="263128" y="0"/>
                </a:cubicBezTo>
                <a:close/>
              </a:path>
            </a:pathLst>
          </a:custGeom>
          <a:solidFill>
            <a:srgbClr val="1F2531"/>
          </a:solidFill>
          <a:ln>
            <a:noFill/>
          </a:ln>
          <a:effectLst>
            <a:outerShdw blurRad="635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66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矩形 16"/>
          <p:cNvSpPr/>
          <p:nvPr/>
        </p:nvSpPr>
        <p:spPr>
          <a:xfrm>
            <a:off x="1835375" y="5473035"/>
            <a:ext cx="8521249" cy="683264"/>
          </a:xfrm>
          <a:prstGeom prst="rect">
            <a:avLst/>
          </a:prstGeom>
        </p:spPr>
        <p:txBody>
          <a:bodyPr wrap="square">
            <a:spAutoFit/>
          </a:bodyPr>
          <a:lstStyle/>
          <a:p>
            <a:pPr algn="ctr">
              <a:lnSpc>
                <a:spcPct val="120000"/>
              </a:lnSpc>
            </a:pPr>
            <a:r>
              <a:rPr lang="zh-CN" altLang="en-US" sz="1600" dirty="0">
                <a:solidFill>
                  <a:schemeClr val="tx1">
                    <a:lumMod val="85000"/>
                    <a:lumOff val="15000"/>
                  </a:schemeClr>
                </a:solidFill>
                <a:latin typeface="Century Gothic" panose="020B0502020202020204" pitchFamily="34" charset="0"/>
                <a:ea typeface="思源黑体 CN Normal" panose="020B0400000000000000" pitchFamily="34" charset="-122"/>
                <a:cs typeface="Segoe UI Semilight" panose="020B0402040204020203" pitchFamily="34" charset="0"/>
                <a:sym typeface="Century Gothic" panose="020B0502020202020204" pitchFamily="34" charset="0"/>
              </a:rPr>
              <a:t>点击添加相关标题文字，点击添加相关标题文字，点击添加相关标题文字，点击添加相关标题文字，点击添加相关标题文字，点击添加相关标题文字。</a:t>
            </a:r>
          </a:p>
        </p:txBody>
      </p:sp>
      <p:grpSp>
        <p:nvGrpSpPr>
          <p:cNvPr id="21" name="组合 20"/>
          <p:cNvGrpSpPr/>
          <p:nvPr/>
        </p:nvGrpSpPr>
        <p:grpSpPr>
          <a:xfrm>
            <a:off x="6236923" y="687333"/>
            <a:ext cx="5231177" cy="4546629"/>
            <a:chOff x="6236923" y="687333"/>
            <a:chExt cx="5231177" cy="4546629"/>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36923" y="687333"/>
              <a:ext cx="5231177" cy="4546629"/>
            </a:xfrm>
            <a:prstGeom prst="rect">
              <a:avLst/>
            </a:prstGeom>
          </p:spPr>
        </p:pic>
        <p:sp>
          <p:nvSpPr>
            <p:cNvPr id="19" name="任意多边形 18"/>
            <p:cNvSpPr/>
            <p:nvPr/>
          </p:nvSpPr>
          <p:spPr>
            <a:xfrm>
              <a:off x="8339328" y="1158240"/>
              <a:ext cx="2663952" cy="2426208"/>
            </a:xfrm>
            <a:custGeom>
              <a:avLst/>
              <a:gdLst>
                <a:gd name="connsiteX0" fmla="*/ 176784 w 2663952"/>
                <a:gd name="connsiteY0" fmla="*/ 682752 h 2426208"/>
                <a:gd name="connsiteX1" fmla="*/ 2663952 w 2663952"/>
                <a:gd name="connsiteY1" fmla="*/ 0 h 2426208"/>
                <a:gd name="connsiteX2" fmla="*/ 2499360 w 2663952"/>
                <a:gd name="connsiteY2" fmla="*/ 2206752 h 2426208"/>
                <a:gd name="connsiteX3" fmla="*/ 0 w 2663952"/>
                <a:gd name="connsiteY3" fmla="*/ 2426208 h 2426208"/>
                <a:gd name="connsiteX4" fmla="*/ 176784 w 2663952"/>
                <a:gd name="connsiteY4" fmla="*/ 682752 h 2426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952" h="2426208">
                  <a:moveTo>
                    <a:pt x="176784" y="682752"/>
                  </a:moveTo>
                  <a:lnTo>
                    <a:pt x="2663952" y="0"/>
                  </a:lnTo>
                  <a:lnTo>
                    <a:pt x="2499360" y="2206752"/>
                  </a:lnTo>
                  <a:lnTo>
                    <a:pt x="0" y="2426208"/>
                  </a:lnTo>
                  <a:lnTo>
                    <a:pt x="176784" y="682752"/>
                  </a:lnTo>
                  <a:close/>
                </a:path>
              </a:pathLst>
            </a:custGeom>
            <a:blipFill>
              <a:blip r:embed="rId4"/>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24" name="矩形 23"/>
          <p:cNvSpPr/>
          <p:nvPr/>
        </p:nvSpPr>
        <p:spPr>
          <a:xfrm>
            <a:off x="4713251" y="468148"/>
            <a:ext cx="276550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项目及成绩展示</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793" y="267913"/>
            <a:ext cx="951353" cy="1192996"/>
          </a:xfrm>
          <a:prstGeom prst="rect">
            <a:avLst/>
          </a:prstGeom>
        </p:spPr>
      </p:pic>
    </p:spTree>
    <p:extLst>
      <p:ext uri="{BB962C8B-B14F-4D97-AF65-F5344CB8AC3E}">
        <p14:creationId xmlns:p14="http://schemas.microsoft.com/office/powerpoint/2010/main" val="1016650252"/>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2)">
                                          <p:cBhvr>
                                            <p:cTn id="7" dur="750"/>
                                            <p:tgtEl>
                                              <p:spTgt spid="7"/>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anim calcmode="lin" valueType="num">
                                          <p:cBhvr>
                                            <p:cTn id="12" dur="500" fill="hold"/>
                                            <p:tgtEl>
                                              <p:spTgt spid="21"/>
                                            </p:tgtEl>
                                            <p:attrNameLst>
                                              <p:attrName>ppt_x</p:attrName>
                                            </p:attrNameLst>
                                          </p:cBhvr>
                                          <p:tavLst>
                                            <p:tav tm="0">
                                              <p:val>
                                                <p:strVal val="#ppt_x"/>
                                              </p:val>
                                            </p:tav>
                                            <p:tav tm="100000">
                                              <p:val>
                                                <p:strVal val="#ppt_x"/>
                                              </p:val>
                                            </p:tav>
                                          </p:tavLst>
                                        </p:anim>
                                        <p:anim calcmode="lin" valueType="num">
                                          <p:cBhvr>
                                            <p:cTn id="13" dur="500" fill="hold"/>
                                            <p:tgtEl>
                                              <p:spTgt spid="21"/>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53" presetClass="entr" presetSubtype="16" fill="hold" grpId="0" nodeType="afterEffect">
                                      <p:stCondLst>
                                        <p:cond delay="0"/>
                                      </p:stCondLst>
                                      <p:iterate type="lt">
                                        <p:tmPct val="9000"/>
                                      </p:iterate>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975"/>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475"/>
                                </p:stCondLst>
                                <p:childTnLst>
                                  <p:par>
                                    <p:cTn id="25" presetID="2" presetClass="entr" presetSubtype="8" fill="hold" nodeType="afterEffect" p14:presetBounceEnd="40000">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14:bounceEnd="40000">
                                          <p:cBhvr additive="base">
                                            <p:cTn id="27" dur="1000" fill="hold"/>
                                            <p:tgtEl>
                                              <p:spTgt spid="23"/>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10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32" dur="100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3475"/>
                                </p:stCondLst>
                                <p:childTnLst>
                                  <p:par>
                                    <p:cTn id="34" presetID="49" presetClass="entr" presetSubtype="0" decel="10000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 calcmode="lin" valueType="num">
                                          <p:cBhvr>
                                            <p:cTn id="38" dur="500" fill="hold"/>
                                            <p:tgtEl>
                                              <p:spTgt spid="15"/>
                                            </p:tgtEl>
                                            <p:attrNameLst>
                                              <p:attrName>style.rotation</p:attrName>
                                            </p:attrNameLst>
                                          </p:cBhvr>
                                          <p:tavLst>
                                            <p:tav tm="0">
                                              <p:val>
                                                <p:fltVal val="360"/>
                                              </p:val>
                                            </p:tav>
                                            <p:tav tm="100000">
                                              <p:val>
                                                <p:fltVal val="0"/>
                                              </p:val>
                                            </p:tav>
                                          </p:tavLst>
                                        </p:anim>
                                        <p:animEffect transition="in" filter="fade">
                                          <p:cBhvr>
                                            <p:cTn id="39" dur="500"/>
                                            <p:tgtEl>
                                              <p:spTgt spid="15"/>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 calcmode="lin" valueType="num">
                                          <p:cBhvr>
                                            <p:cTn id="44" dur="500" fill="hold"/>
                                            <p:tgtEl>
                                              <p:spTgt spid="16"/>
                                            </p:tgtEl>
                                            <p:attrNameLst>
                                              <p:attrName>style.rotation</p:attrName>
                                            </p:attrNameLst>
                                          </p:cBhvr>
                                          <p:tavLst>
                                            <p:tav tm="0">
                                              <p:val>
                                                <p:fltVal val="360"/>
                                              </p:val>
                                            </p:tav>
                                            <p:tav tm="100000">
                                              <p:val>
                                                <p:fltVal val="0"/>
                                              </p:val>
                                            </p:tav>
                                          </p:tavLst>
                                        </p:anim>
                                        <p:animEffect transition="in" filter="fade">
                                          <p:cBhvr>
                                            <p:cTn id="45" dur="500"/>
                                            <p:tgtEl>
                                              <p:spTgt spid="16"/>
                                            </p:tgtEl>
                                          </p:cBhvr>
                                        </p:animEffect>
                                      </p:childTnLst>
                                    </p:cTn>
                                  </p:par>
                                </p:childTnLst>
                              </p:cTn>
                            </p:par>
                            <p:par>
                              <p:cTn id="46" fill="hold">
                                <p:stCondLst>
                                  <p:cond delay="3975"/>
                                </p:stCondLst>
                                <p:childTnLst>
                                  <p:par>
                                    <p:cTn id="47" presetID="22" presetClass="entr" presetSubtype="1"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5" grpId="0" animBg="1"/>
          <p:bldP spid="16" grpId="0" animBg="1"/>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2)">
                                          <p:cBhvr>
                                            <p:cTn id="7" dur="750"/>
                                            <p:tgtEl>
                                              <p:spTgt spid="7"/>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anim calcmode="lin" valueType="num">
                                          <p:cBhvr>
                                            <p:cTn id="12" dur="500" fill="hold"/>
                                            <p:tgtEl>
                                              <p:spTgt spid="21"/>
                                            </p:tgtEl>
                                            <p:attrNameLst>
                                              <p:attrName>ppt_x</p:attrName>
                                            </p:attrNameLst>
                                          </p:cBhvr>
                                          <p:tavLst>
                                            <p:tav tm="0">
                                              <p:val>
                                                <p:strVal val="#ppt_x"/>
                                              </p:val>
                                            </p:tav>
                                            <p:tav tm="100000">
                                              <p:val>
                                                <p:strVal val="#ppt_x"/>
                                              </p:val>
                                            </p:tav>
                                          </p:tavLst>
                                        </p:anim>
                                        <p:anim calcmode="lin" valueType="num">
                                          <p:cBhvr>
                                            <p:cTn id="13" dur="500" fill="hold"/>
                                            <p:tgtEl>
                                              <p:spTgt spid="21"/>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53" presetClass="entr" presetSubtype="16" fill="hold" grpId="0" nodeType="afterEffect">
                                      <p:stCondLst>
                                        <p:cond delay="0"/>
                                      </p:stCondLst>
                                      <p:iterate type="lt">
                                        <p:tmPct val="9000"/>
                                      </p:iterate>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975"/>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475"/>
                                </p:stCondLst>
                                <p:childTnLst>
                                  <p:par>
                                    <p:cTn id="25" presetID="2" presetClass="entr" presetSubtype="8"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0-#ppt_w/2"/>
                                              </p:val>
                                            </p:tav>
                                            <p:tav tm="100000">
                                              <p:val>
                                                <p:strVal val="#ppt_x"/>
                                              </p:val>
                                            </p:tav>
                                          </p:tavLst>
                                        </p:anim>
                                        <p:anim calcmode="lin" valueType="num">
                                          <p:cBhvr additive="base">
                                            <p:cTn id="32" dur="100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3475"/>
                                </p:stCondLst>
                                <p:childTnLst>
                                  <p:par>
                                    <p:cTn id="34" presetID="49" presetClass="entr" presetSubtype="0" decel="10000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 calcmode="lin" valueType="num">
                                          <p:cBhvr>
                                            <p:cTn id="38" dur="500" fill="hold"/>
                                            <p:tgtEl>
                                              <p:spTgt spid="15"/>
                                            </p:tgtEl>
                                            <p:attrNameLst>
                                              <p:attrName>style.rotation</p:attrName>
                                            </p:attrNameLst>
                                          </p:cBhvr>
                                          <p:tavLst>
                                            <p:tav tm="0">
                                              <p:val>
                                                <p:fltVal val="360"/>
                                              </p:val>
                                            </p:tav>
                                            <p:tav tm="100000">
                                              <p:val>
                                                <p:fltVal val="0"/>
                                              </p:val>
                                            </p:tav>
                                          </p:tavLst>
                                        </p:anim>
                                        <p:animEffect transition="in" filter="fade">
                                          <p:cBhvr>
                                            <p:cTn id="39" dur="500"/>
                                            <p:tgtEl>
                                              <p:spTgt spid="15"/>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 calcmode="lin" valueType="num">
                                          <p:cBhvr>
                                            <p:cTn id="44" dur="500" fill="hold"/>
                                            <p:tgtEl>
                                              <p:spTgt spid="16"/>
                                            </p:tgtEl>
                                            <p:attrNameLst>
                                              <p:attrName>style.rotation</p:attrName>
                                            </p:attrNameLst>
                                          </p:cBhvr>
                                          <p:tavLst>
                                            <p:tav tm="0">
                                              <p:val>
                                                <p:fltVal val="360"/>
                                              </p:val>
                                            </p:tav>
                                            <p:tav tm="100000">
                                              <p:val>
                                                <p:fltVal val="0"/>
                                              </p:val>
                                            </p:tav>
                                          </p:tavLst>
                                        </p:anim>
                                        <p:animEffect transition="in" filter="fade">
                                          <p:cBhvr>
                                            <p:cTn id="45" dur="500"/>
                                            <p:tgtEl>
                                              <p:spTgt spid="16"/>
                                            </p:tgtEl>
                                          </p:cBhvr>
                                        </p:animEffect>
                                      </p:childTnLst>
                                    </p:cTn>
                                  </p:par>
                                </p:childTnLst>
                              </p:cTn>
                            </p:par>
                            <p:par>
                              <p:cTn id="46" fill="hold">
                                <p:stCondLst>
                                  <p:cond delay="3975"/>
                                </p:stCondLst>
                                <p:childTnLst>
                                  <p:par>
                                    <p:cTn id="47" presetID="22" presetClass="entr" presetSubtype="1"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5" grpId="0" animBg="1"/>
          <p:bldP spid="16" grpId="0" animBg="1"/>
          <p:bldP spid="17"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17439" t="2256" r="42990" b="4080"/>
          <a:stretch/>
        </p:blipFill>
        <p:spPr>
          <a:xfrm>
            <a:off x="4427219" y="1092962"/>
            <a:ext cx="3329941" cy="5257169"/>
          </a:xfrm>
          <a:prstGeom prst="rect">
            <a:avLst/>
          </a:prstGeom>
        </p:spPr>
      </p:pic>
      <p:sp>
        <p:nvSpPr>
          <p:cNvPr id="8" name="矩形 7"/>
          <p:cNvSpPr/>
          <p:nvPr/>
        </p:nvSpPr>
        <p:spPr>
          <a:xfrm>
            <a:off x="4423504" y="1082806"/>
            <a:ext cx="3344992" cy="5280025"/>
          </a:xfrm>
          <a:prstGeom prst="rect">
            <a:avLst/>
          </a:pr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3241" y="2307717"/>
            <a:ext cx="4505404" cy="3003602"/>
          </a:xfrm>
          <a:prstGeom prst="rect">
            <a:avLst/>
          </a:prstGeom>
        </p:spPr>
      </p:pic>
      <p:sp>
        <p:nvSpPr>
          <p:cNvPr id="10" name="矩形 9"/>
          <p:cNvSpPr/>
          <p:nvPr/>
        </p:nvSpPr>
        <p:spPr>
          <a:xfrm>
            <a:off x="4838700" y="2606221"/>
            <a:ext cx="2406594" cy="24065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矩形 10"/>
          <p:cNvSpPr/>
          <p:nvPr/>
        </p:nvSpPr>
        <p:spPr>
          <a:xfrm>
            <a:off x="673545" y="3762521"/>
            <a:ext cx="3621224" cy="175432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点击添加相关标题文字，点击添加相关标题文字，点击添加相关标题文字，点击添加相关标题文字，点击添加相关标题文字，点击添加相关标题文字。</a:t>
            </a:r>
          </a:p>
        </p:txBody>
      </p:sp>
      <p:cxnSp>
        <p:nvCxnSpPr>
          <p:cNvPr id="12" name="直接连接符 11"/>
          <p:cNvCxnSpPr/>
          <p:nvPr/>
        </p:nvCxnSpPr>
        <p:spPr>
          <a:xfrm>
            <a:off x="762000" y="2301124"/>
            <a:ext cx="394967" cy="0"/>
          </a:xfrm>
          <a:prstGeom prst="line">
            <a:avLst/>
          </a:prstGeom>
          <a:ln w="53975">
            <a:solidFill>
              <a:srgbClr val="F08421"/>
            </a:solidFill>
          </a:ln>
        </p:spPr>
        <p:style>
          <a:lnRef idx="1">
            <a:schemeClr val="accent1"/>
          </a:lnRef>
          <a:fillRef idx="0">
            <a:schemeClr val="accent1"/>
          </a:fillRef>
          <a:effectRef idx="0">
            <a:schemeClr val="accent1"/>
          </a:effectRef>
          <a:fontRef idx="minor">
            <a:schemeClr val="tx1"/>
          </a:fontRef>
        </p:style>
      </p:cxnSp>
      <p:sp>
        <p:nvSpPr>
          <p:cNvPr id="13" name="文本框 217"/>
          <p:cNvSpPr txBox="1">
            <a:spLocks/>
          </p:cNvSpPr>
          <p:nvPr/>
        </p:nvSpPr>
        <p:spPr>
          <a:xfrm>
            <a:off x="673545" y="2432474"/>
            <a:ext cx="2110687"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14" name="文本框 217"/>
          <p:cNvSpPr txBox="1">
            <a:spLocks/>
          </p:cNvSpPr>
          <p:nvPr/>
        </p:nvSpPr>
        <p:spPr>
          <a:xfrm>
            <a:off x="647950" y="3060446"/>
            <a:ext cx="211068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MY WORK</a:t>
            </a:r>
            <a:endParaRPr lang="zh-CN" altLang="en-US" sz="24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Freeform 83"/>
          <p:cNvSpPr>
            <a:spLocks noEditPoints="1"/>
          </p:cNvSpPr>
          <p:nvPr/>
        </p:nvSpPr>
        <p:spPr bwMode="auto">
          <a:xfrm>
            <a:off x="5660894" y="3192479"/>
            <a:ext cx="705422" cy="1058134"/>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6" name="矩形 15"/>
          <p:cNvSpPr/>
          <p:nvPr/>
        </p:nvSpPr>
        <p:spPr>
          <a:xfrm>
            <a:off x="4713251" y="468148"/>
            <a:ext cx="276550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项目及成绩展示</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793" y="267913"/>
            <a:ext cx="951353" cy="1192996"/>
          </a:xfrm>
          <a:prstGeom prst="rect">
            <a:avLst/>
          </a:prstGeom>
        </p:spPr>
      </p:pic>
    </p:spTree>
    <p:extLst>
      <p:ext uri="{BB962C8B-B14F-4D97-AF65-F5344CB8AC3E}">
        <p14:creationId xmlns:p14="http://schemas.microsoft.com/office/powerpoint/2010/main" val="3909703525"/>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
                                  </p:stCondLst>
                                  <p:iterate type="lt">
                                    <p:tmPct val="10000"/>
                                  </p:iterate>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0-#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0-#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1+#ppt_w/2"/>
                                          </p:val>
                                        </p:tav>
                                        <p:tav tm="100000">
                                          <p:val>
                                            <p:strVal val="#ppt_x"/>
                                          </p:val>
                                        </p:tav>
                                      </p:tavLst>
                                    </p:anim>
                                    <p:anim calcmode="lin" valueType="num">
                                      <p:cBhvr additive="base">
                                        <p:cTn id="24" dur="75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750" fill="hold"/>
                                        <p:tgtEl>
                                          <p:spTgt spid="10"/>
                                        </p:tgtEl>
                                        <p:attrNameLst>
                                          <p:attrName>ppt_x</p:attrName>
                                        </p:attrNameLst>
                                      </p:cBhvr>
                                      <p:tavLst>
                                        <p:tav tm="0">
                                          <p:val>
                                            <p:strVal val="1+#ppt_w/2"/>
                                          </p:val>
                                        </p:tav>
                                        <p:tav tm="100000">
                                          <p:val>
                                            <p:strVal val="#ppt_x"/>
                                          </p:val>
                                        </p:tav>
                                      </p:tavLst>
                                    </p:anim>
                                    <p:anim calcmode="lin" valueType="num">
                                      <p:cBhvr additive="base">
                                        <p:cTn id="28" dur="75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1+#ppt_w/2"/>
                                          </p:val>
                                        </p:tav>
                                        <p:tav tm="100000">
                                          <p:val>
                                            <p:strVal val="#ppt_x"/>
                                          </p:val>
                                        </p:tav>
                                      </p:tavLst>
                                    </p:anim>
                                    <p:anim calcmode="lin" valueType="num">
                                      <p:cBhvr additive="base">
                                        <p:cTn id="32" dur="75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2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750" fill="hold"/>
                                        <p:tgtEl>
                                          <p:spTgt spid="9"/>
                                        </p:tgtEl>
                                        <p:attrNameLst>
                                          <p:attrName>ppt_x</p:attrName>
                                        </p:attrNameLst>
                                      </p:cBhvr>
                                      <p:tavLst>
                                        <p:tav tm="0">
                                          <p:val>
                                            <p:strVal val="1+#ppt_w/2"/>
                                          </p:val>
                                        </p:tav>
                                        <p:tav tm="100000">
                                          <p:val>
                                            <p:strVal val="#ppt_x"/>
                                          </p:val>
                                        </p:tav>
                                      </p:tavLst>
                                    </p:anim>
                                    <p:anim calcmode="lin" valueType="num">
                                      <p:cBhvr additive="base">
                                        <p:cTn id="36" dur="75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750" fill="hold"/>
                                        <p:tgtEl>
                                          <p:spTgt spid="7"/>
                                        </p:tgtEl>
                                        <p:attrNameLst>
                                          <p:attrName>ppt_x</p:attrName>
                                        </p:attrNameLst>
                                      </p:cBhvr>
                                      <p:tavLst>
                                        <p:tav tm="0">
                                          <p:val>
                                            <p:strVal val="1+#ppt_w/2"/>
                                          </p:val>
                                        </p:tav>
                                        <p:tav tm="100000">
                                          <p:val>
                                            <p:strVal val="#ppt_x"/>
                                          </p:val>
                                        </p:tav>
                                      </p:tavLst>
                                    </p:anim>
                                    <p:anim calcmode="lin" valueType="num">
                                      <p:cBhvr additive="base">
                                        <p:cTn id="40"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3" grpId="0"/>
      <p:bldP spid="14"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flipV="1">
            <a:off x="-1" y="0"/>
            <a:ext cx="8910929" cy="3370996"/>
          </a:xfrm>
          <a:custGeom>
            <a:avLst/>
            <a:gdLst>
              <a:gd name="connsiteX0" fmla="*/ 6147948 w 6147948"/>
              <a:gd name="connsiteY0" fmla="*/ 2325763 h 2325763"/>
              <a:gd name="connsiteX1" fmla="*/ 0 w 6147948"/>
              <a:gd name="connsiteY1" fmla="*/ 2325763 h 2325763"/>
              <a:gd name="connsiteX2" fmla="*/ 0 w 6147948"/>
              <a:gd name="connsiteY2" fmla="*/ 0 h 2325763"/>
            </a:gdLst>
            <a:ahLst/>
            <a:cxnLst>
              <a:cxn ang="0">
                <a:pos x="connsiteX0" y="connsiteY0"/>
              </a:cxn>
              <a:cxn ang="0">
                <a:pos x="connsiteX1" y="connsiteY1"/>
              </a:cxn>
              <a:cxn ang="0">
                <a:pos x="connsiteX2" y="connsiteY2"/>
              </a:cxn>
            </a:cxnLst>
            <a:rect l="l" t="t" r="r" b="b"/>
            <a:pathLst>
              <a:path w="6147948" h="2325763">
                <a:moveTo>
                  <a:pt x="6147948" y="2325763"/>
                </a:moveTo>
                <a:lnTo>
                  <a:pt x="0" y="2325763"/>
                </a:lnTo>
                <a:lnTo>
                  <a:pt x="0" y="0"/>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rot="10800000" flipH="1" flipV="1">
            <a:off x="0" y="912198"/>
            <a:ext cx="6199322" cy="2636227"/>
          </a:xfrm>
          <a:custGeom>
            <a:avLst/>
            <a:gdLst>
              <a:gd name="connsiteX0" fmla="*/ 6199322 w 6199322"/>
              <a:gd name="connsiteY0" fmla="*/ 0 h 2636227"/>
              <a:gd name="connsiteX1" fmla="*/ 0 w 6199322"/>
              <a:gd name="connsiteY1" fmla="*/ 2358493 h 2636227"/>
              <a:gd name="connsiteX2" fmla="*/ 0 w 6199322"/>
              <a:gd name="connsiteY2" fmla="*/ 2636227 h 2636227"/>
              <a:gd name="connsiteX3" fmla="*/ 6199322 w 6199322"/>
              <a:gd name="connsiteY3" fmla="*/ 277734 h 2636227"/>
            </a:gdLst>
            <a:ahLst/>
            <a:cxnLst>
              <a:cxn ang="0">
                <a:pos x="connsiteX0" y="connsiteY0"/>
              </a:cxn>
              <a:cxn ang="0">
                <a:pos x="connsiteX1" y="connsiteY1"/>
              </a:cxn>
              <a:cxn ang="0">
                <a:pos x="connsiteX2" y="connsiteY2"/>
              </a:cxn>
              <a:cxn ang="0">
                <a:pos x="connsiteX3" y="connsiteY3"/>
              </a:cxn>
            </a:cxnLst>
            <a:rect l="l" t="t" r="r" b="b"/>
            <a:pathLst>
              <a:path w="6199322" h="2636227">
                <a:moveTo>
                  <a:pt x="6199322" y="0"/>
                </a:moveTo>
                <a:lnTo>
                  <a:pt x="0" y="2358493"/>
                </a:lnTo>
                <a:lnTo>
                  <a:pt x="0" y="2636227"/>
                </a:lnTo>
                <a:lnTo>
                  <a:pt x="6199322" y="277734"/>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flipH="1" flipV="1">
            <a:off x="6167199" y="0"/>
            <a:ext cx="6024800" cy="2279176"/>
          </a:xfrm>
          <a:custGeom>
            <a:avLst/>
            <a:gdLst>
              <a:gd name="connsiteX0" fmla="*/ 6147948 w 6147948"/>
              <a:gd name="connsiteY0" fmla="*/ 2325763 h 2325763"/>
              <a:gd name="connsiteX1" fmla="*/ 0 w 6147948"/>
              <a:gd name="connsiteY1" fmla="*/ 2325763 h 2325763"/>
              <a:gd name="connsiteX2" fmla="*/ 0 w 6147948"/>
              <a:gd name="connsiteY2" fmla="*/ 0 h 2325763"/>
            </a:gdLst>
            <a:ahLst/>
            <a:cxnLst>
              <a:cxn ang="0">
                <a:pos x="connsiteX0" y="connsiteY0"/>
              </a:cxn>
              <a:cxn ang="0">
                <a:pos x="connsiteX1" y="connsiteY1"/>
              </a:cxn>
              <a:cxn ang="0">
                <a:pos x="connsiteX2" y="connsiteY2"/>
              </a:cxn>
            </a:cxnLst>
            <a:rect l="l" t="t" r="r" b="b"/>
            <a:pathLst>
              <a:path w="6147948" h="2325763">
                <a:moveTo>
                  <a:pt x="6147948" y="2325763"/>
                </a:moveTo>
                <a:lnTo>
                  <a:pt x="0" y="2325763"/>
                </a:lnTo>
                <a:lnTo>
                  <a:pt x="0" y="0"/>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flipH="1">
            <a:off x="9350346" y="690430"/>
            <a:ext cx="2841654" cy="1990135"/>
          </a:xfrm>
          <a:custGeom>
            <a:avLst/>
            <a:gdLst>
              <a:gd name="connsiteX0" fmla="*/ 2841654 w 2841654"/>
              <a:gd name="connsiteY0" fmla="*/ 0 h 1990135"/>
              <a:gd name="connsiteX1" fmla="*/ 0 w 2841654"/>
              <a:gd name="connsiteY1" fmla="*/ 1081090 h 1990135"/>
              <a:gd name="connsiteX2" fmla="*/ 0 w 2841654"/>
              <a:gd name="connsiteY2" fmla="*/ 1990135 h 1990135"/>
              <a:gd name="connsiteX3" fmla="*/ 2841654 w 2841654"/>
              <a:gd name="connsiteY3" fmla="*/ 909045 h 1990135"/>
            </a:gdLst>
            <a:ahLst/>
            <a:cxnLst>
              <a:cxn ang="0">
                <a:pos x="connsiteX0" y="connsiteY0"/>
              </a:cxn>
              <a:cxn ang="0">
                <a:pos x="connsiteX1" y="connsiteY1"/>
              </a:cxn>
              <a:cxn ang="0">
                <a:pos x="connsiteX2" y="connsiteY2"/>
              </a:cxn>
              <a:cxn ang="0">
                <a:pos x="connsiteX3" y="connsiteY3"/>
              </a:cxn>
            </a:cxnLst>
            <a:rect l="l" t="t" r="r" b="b"/>
            <a:pathLst>
              <a:path w="2841654" h="1990135">
                <a:moveTo>
                  <a:pt x="2841654" y="0"/>
                </a:moveTo>
                <a:lnTo>
                  <a:pt x="0" y="1081090"/>
                </a:lnTo>
                <a:lnTo>
                  <a:pt x="0" y="1990135"/>
                </a:lnTo>
                <a:lnTo>
                  <a:pt x="2841654" y="909045"/>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685004" y="711659"/>
            <a:ext cx="1921718" cy="830997"/>
          </a:xfrm>
          <a:prstGeom prst="rect">
            <a:avLst/>
          </a:prstGeom>
          <a:noFill/>
        </p:spPr>
        <p:txBody>
          <a:bodyPr wrap="square" rtlCol="0">
            <a:spAutoFit/>
          </a:bodyPr>
          <a:lstStyle/>
          <a:p>
            <a:pPr algn="ctr"/>
            <a:r>
              <a:rPr lang="zh-CN" altLang="en-US" sz="4800" b="1" dirty="0" smtClean="0">
                <a:solidFill>
                  <a:schemeClr val="bg1"/>
                </a:solidFill>
                <a:latin typeface="思源黑体 CN Bold" panose="020B0800000000000000" pitchFamily="34" charset="-122"/>
                <a:ea typeface="思源黑体 CN Bold" panose="020B0800000000000000" pitchFamily="34" charset="-122"/>
                <a:sym typeface="Century Gothic" panose="020B0502020202020204" pitchFamily="34" charset="0"/>
              </a:rPr>
              <a:t>目  录</a:t>
            </a:r>
            <a:endParaRPr lang="zh-CN" altLang="en-US" sz="4800" b="1" dirty="0">
              <a:solidFill>
                <a:schemeClr val="bg1"/>
              </a:solidFill>
              <a:latin typeface="思源黑体 CN Bold" panose="020B0800000000000000" pitchFamily="34" charset="-122"/>
              <a:ea typeface="思源黑体 CN Bold" panose="020B0800000000000000" pitchFamily="34" charset="-122"/>
              <a:sym typeface="Century Gothic" panose="020B0502020202020204" pitchFamily="34" charset="0"/>
            </a:endParaRPr>
          </a:p>
        </p:txBody>
      </p:sp>
      <p:sp>
        <p:nvSpPr>
          <p:cNvPr id="148" name="TextBox 64"/>
          <p:cNvSpPr txBox="1"/>
          <p:nvPr/>
        </p:nvSpPr>
        <p:spPr>
          <a:xfrm>
            <a:off x="2994299" y="3894471"/>
            <a:ext cx="2765501" cy="523220"/>
          </a:xfrm>
          <a:prstGeom prst="rect">
            <a:avLst/>
          </a:prstGeom>
          <a:noFill/>
        </p:spPr>
        <p:txBody>
          <a:bodyPr wrap="none" rtlCol="0">
            <a:spAutoFit/>
          </a:bodyPr>
          <a:lstStyle/>
          <a:p>
            <a:r>
              <a:rPr lang="zh-CN" altLang="en-US" sz="2800" spc="75" dirty="0" smtClean="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前</a:t>
            </a:r>
            <a:r>
              <a:rPr lang="zh-CN" altLang="en-US" sz="2800" spc="75" dirty="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阶段工作概述</a:t>
            </a:r>
          </a:p>
        </p:txBody>
      </p:sp>
      <p:grpSp>
        <p:nvGrpSpPr>
          <p:cNvPr id="150" name="组合 149"/>
          <p:cNvGrpSpPr/>
          <p:nvPr/>
        </p:nvGrpSpPr>
        <p:grpSpPr>
          <a:xfrm>
            <a:off x="1908895" y="3655290"/>
            <a:ext cx="878354" cy="878472"/>
            <a:chOff x="1953866" y="3648775"/>
            <a:chExt cx="891382" cy="891502"/>
          </a:xfrm>
        </p:grpSpPr>
        <p:sp>
          <p:nvSpPr>
            <p:cNvPr id="151" name="椭圆 150">
              <a:extLst>
                <a:ext uri="{FF2B5EF4-FFF2-40B4-BE49-F238E27FC236}">
                  <a16:creationId xmlns:a16="http://schemas.microsoft.com/office/drawing/2014/main" xmlns="" id="{F401CB41-ED8E-4D05-A288-03BDF3FD5B21}"/>
                </a:ext>
              </a:extLst>
            </p:cNvPr>
            <p:cNvSpPr/>
            <p:nvPr/>
          </p:nvSpPr>
          <p:spPr>
            <a:xfrm>
              <a:off x="1953866" y="3648775"/>
              <a:ext cx="891382" cy="891502"/>
            </a:xfrm>
            <a:prstGeom prst="ellipse">
              <a:avLst/>
            </a:prstGeom>
            <a:solidFill>
              <a:srgbClr val="F0842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52" name="组合 151">
              <a:extLst>
                <a:ext uri="{FF2B5EF4-FFF2-40B4-BE49-F238E27FC236}">
                  <a16:creationId xmlns:a16="http://schemas.microsoft.com/office/drawing/2014/main" xmlns="" id="{A4AE55EA-8268-4B1A-B525-BEE0E4230228}"/>
                </a:ext>
              </a:extLst>
            </p:cNvPr>
            <p:cNvGrpSpPr/>
            <p:nvPr/>
          </p:nvGrpSpPr>
          <p:grpSpPr>
            <a:xfrm>
              <a:off x="2201365" y="3879181"/>
              <a:ext cx="427738" cy="430690"/>
              <a:chOff x="5042691" y="2273920"/>
              <a:chExt cx="702937" cy="707692"/>
            </a:xfrm>
            <a:solidFill>
              <a:schemeClr val="bg1"/>
            </a:solidFill>
          </p:grpSpPr>
          <p:sp>
            <p:nvSpPr>
              <p:cNvPr id="153" name="Freeform 12">
                <a:extLst>
                  <a:ext uri="{FF2B5EF4-FFF2-40B4-BE49-F238E27FC236}">
                    <a16:creationId xmlns:a16="http://schemas.microsoft.com/office/drawing/2014/main" xmlns="" id="{3CF6502F-F30D-422E-B19D-2099B5EC50BB}"/>
                  </a:ext>
                </a:extLst>
              </p:cNvPr>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4" name="Freeform 13">
                <a:extLst>
                  <a:ext uri="{FF2B5EF4-FFF2-40B4-BE49-F238E27FC236}">
                    <a16:creationId xmlns:a16="http://schemas.microsoft.com/office/drawing/2014/main" xmlns="" id="{EB1D2E3D-51F0-4928-BE01-07C8296D8DC7}"/>
                  </a:ext>
                </a:extLst>
              </p:cNvPr>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sp>
        <p:nvSpPr>
          <p:cNvPr id="180" name="TextBox 65"/>
          <p:cNvSpPr txBox="1"/>
          <p:nvPr/>
        </p:nvSpPr>
        <p:spPr>
          <a:xfrm>
            <a:off x="2994299" y="5130386"/>
            <a:ext cx="2396810" cy="523220"/>
          </a:xfrm>
          <a:prstGeom prst="rect">
            <a:avLst/>
          </a:prstGeom>
          <a:noFill/>
        </p:spPr>
        <p:txBody>
          <a:bodyPr wrap="none" rtlCol="0">
            <a:spAutoFit/>
          </a:bodyPr>
          <a:lstStyle/>
          <a:p>
            <a:r>
              <a:rPr lang="zh-CN" altLang="en-US" sz="2800" spc="75" dirty="0" smtClean="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工作</a:t>
            </a:r>
            <a:r>
              <a:rPr lang="zh-CN" altLang="en-US" sz="2800" spc="75" dirty="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完成情况</a:t>
            </a:r>
          </a:p>
        </p:txBody>
      </p:sp>
      <p:grpSp>
        <p:nvGrpSpPr>
          <p:cNvPr id="181" name="组合 180"/>
          <p:cNvGrpSpPr/>
          <p:nvPr/>
        </p:nvGrpSpPr>
        <p:grpSpPr>
          <a:xfrm>
            <a:off x="1908895" y="4891205"/>
            <a:ext cx="878354" cy="878472"/>
            <a:chOff x="1953866" y="4884690"/>
            <a:chExt cx="891382" cy="891502"/>
          </a:xfrm>
        </p:grpSpPr>
        <p:sp>
          <p:nvSpPr>
            <p:cNvPr id="182" name="椭圆 181">
              <a:extLst>
                <a:ext uri="{FF2B5EF4-FFF2-40B4-BE49-F238E27FC236}">
                  <a16:creationId xmlns:a16="http://schemas.microsoft.com/office/drawing/2014/main" xmlns="" id="{A6B88A36-E330-4269-B2A0-B378E84A456C}"/>
                </a:ext>
              </a:extLst>
            </p:cNvPr>
            <p:cNvSpPr/>
            <p:nvPr/>
          </p:nvSpPr>
          <p:spPr>
            <a:xfrm>
              <a:off x="1953866" y="4884690"/>
              <a:ext cx="891382" cy="891502"/>
            </a:xfrm>
            <a:prstGeom prst="ellipse">
              <a:avLst/>
            </a:prstGeom>
            <a:solidFill>
              <a:srgbClr val="1F253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83" name="组合 182">
              <a:extLst>
                <a:ext uri="{FF2B5EF4-FFF2-40B4-BE49-F238E27FC236}">
                  <a16:creationId xmlns:a16="http://schemas.microsoft.com/office/drawing/2014/main" xmlns="" id="{6AB98F2C-7CDA-44C2-A7D1-27CF7DD74DE4}"/>
                </a:ext>
              </a:extLst>
            </p:cNvPr>
            <p:cNvGrpSpPr/>
            <p:nvPr/>
          </p:nvGrpSpPr>
          <p:grpSpPr>
            <a:xfrm>
              <a:off x="2197290" y="5140448"/>
              <a:ext cx="446522" cy="379986"/>
              <a:chOff x="7909299" y="3772690"/>
              <a:chExt cx="667095" cy="567616"/>
            </a:xfrm>
            <a:solidFill>
              <a:schemeClr val="bg1"/>
            </a:solidFill>
          </p:grpSpPr>
          <p:sp>
            <p:nvSpPr>
              <p:cNvPr id="184" name="Freeform 16">
                <a:extLst>
                  <a:ext uri="{FF2B5EF4-FFF2-40B4-BE49-F238E27FC236}">
                    <a16:creationId xmlns:a16="http://schemas.microsoft.com/office/drawing/2014/main" xmlns="" id="{CA9B7DCE-2392-4E4D-B9FE-D45F15E0738E}"/>
                  </a:ext>
                </a:extLst>
              </p:cNvPr>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5" name="Freeform 17">
                <a:extLst>
                  <a:ext uri="{FF2B5EF4-FFF2-40B4-BE49-F238E27FC236}">
                    <a16:creationId xmlns:a16="http://schemas.microsoft.com/office/drawing/2014/main" xmlns="" id="{1C67DA3D-D84D-480E-96FD-312402FA957A}"/>
                  </a:ext>
                </a:extLst>
              </p:cNvPr>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206" name="组合 205"/>
          <p:cNvGrpSpPr/>
          <p:nvPr/>
        </p:nvGrpSpPr>
        <p:grpSpPr>
          <a:xfrm>
            <a:off x="6432200" y="2419375"/>
            <a:ext cx="878354" cy="878472"/>
            <a:chOff x="6477171" y="2412860"/>
            <a:chExt cx="891382" cy="891502"/>
          </a:xfrm>
        </p:grpSpPr>
        <p:sp>
          <p:nvSpPr>
            <p:cNvPr id="207" name="椭圆 206">
              <a:extLst>
                <a:ext uri="{FF2B5EF4-FFF2-40B4-BE49-F238E27FC236}">
                  <a16:creationId xmlns:a16="http://schemas.microsoft.com/office/drawing/2014/main" xmlns="" id="{C01ED881-B890-4AA0-BDDF-0D55445AB950}"/>
                </a:ext>
              </a:extLst>
            </p:cNvPr>
            <p:cNvSpPr/>
            <p:nvPr/>
          </p:nvSpPr>
          <p:spPr>
            <a:xfrm>
              <a:off x="6477171" y="2412860"/>
              <a:ext cx="891382" cy="891502"/>
            </a:xfrm>
            <a:prstGeom prst="ellipse">
              <a:avLst/>
            </a:prstGeom>
            <a:solidFill>
              <a:srgbClr val="F0842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208" name="组合 207">
              <a:extLst>
                <a:ext uri="{FF2B5EF4-FFF2-40B4-BE49-F238E27FC236}">
                  <a16:creationId xmlns:a16="http://schemas.microsoft.com/office/drawing/2014/main" xmlns="" id="{D05377A3-E02E-4BDA-8BA4-4F73223EE38E}"/>
                </a:ext>
              </a:extLst>
            </p:cNvPr>
            <p:cNvGrpSpPr/>
            <p:nvPr/>
          </p:nvGrpSpPr>
          <p:grpSpPr>
            <a:xfrm>
              <a:off x="6773438" y="2644825"/>
              <a:ext cx="321359" cy="427573"/>
              <a:chOff x="7976594" y="2279040"/>
              <a:chExt cx="528116" cy="702571"/>
            </a:xfrm>
            <a:solidFill>
              <a:schemeClr val="bg1"/>
            </a:solidFill>
          </p:grpSpPr>
          <p:sp>
            <p:nvSpPr>
              <p:cNvPr id="209" name="Freeform 23">
                <a:extLst>
                  <a:ext uri="{FF2B5EF4-FFF2-40B4-BE49-F238E27FC236}">
                    <a16:creationId xmlns:a16="http://schemas.microsoft.com/office/drawing/2014/main" xmlns="" id="{D01657E6-950F-4226-8999-B7B872D1B1CC}"/>
                  </a:ext>
                </a:extLst>
              </p:cNvPr>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10" name="Freeform 24">
                <a:extLst>
                  <a:ext uri="{FF2B5EF4-FFF2-40B4-BE49-F238E27FC236}">
                    <a16:creationId xmlns:a16="http://schemas.microsoft.com/office/drawing/2014/main" xmlns="" id="{3ED0E1CC-7835-4384-9E0A-F56F263CB30A}"/>
                  </a:ext>
                </a:extLst>
              </p:cNvPr>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sp>
        <p:nvSpPr>
          <p:cNvPr id="223" name="TextBox 66"/>
          <p:cNvSpPr txBox="1"/>
          <p:nvPr/>
        </p:nvSpPr>
        <p:spPr>
          <a:xfrm>
            <a:off x="7517604" y="2658556"/>
            <a:ext cx="2765501" cy="523220"/>
          </a:xfrm>
          <a:prstGeom prst="rect">
            <a:avLst/>
          </a:prstGeom>
          <a:noFill/>
        </p:spPr>
        <p:txBody>
          <a:bodyPr wrap="none" rtlCol="0">
            <a:spAutoFit/>
          </a:bodyPr>
          <a:lstStyle/>
          <a:p>
            <a:r>
              <a:rPr lang="zh-CN" altLang="en-US" sz="2800" spc="75" dirty="0" smtClean="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项目</a:t>
            </a:r>
            <a:r>
              <a:rPr lang="zh-CN" altLang="en-US" sz="2800" spc="75" dirty="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及成绩展示</a:t>
            </a:r>
          </a:p>
        </p:txBody>
      </p:sp>
      <p:grpSp>
        <p:nvGrpSpPr>
          <p:cNvPr id="226" name="组合 225"/>
          <p:cNvGrpSpPr/>
          <p:nvPr/>
        </p:nvGrpSpPr>
        <p:grpSpPr>
          <a:xfrm>
            <a:off x="6432200" y="3655290"/>
            <a:ext cx="878354" cy="878472"/>
            <a:chOff x="6477171" y="3648775"/>
            <a:chExt cx="891382" cy="891502"/>
          </a:xfrm>
        </p:grpSpPr>
        <p:sp>
          <p:nvSpPr>
            <p:cNvPr id="227" name="椭圆 226">
              <a:extLst>
                <a:ext uri="{FF2B5EF4-FFF2-40B4-BE49-F238E27FC236}">
                  <a16:creationId xmlns:a16="http://schemas.microsoft.com/office/drawing/2014/main" xmlns="" id="{68F484D9-6E0F-406B-91FC-F1C66F60D80D}"/>
                </a:ext>
              </a:extLst>
            </p:cNvPr>
            <p:cNvSpPr/>
            <p:nvPr/>
          </p:nvSpPr>
          <p:spPr>
            <a:xfrm>
              <a:off x="6477171" y="3648775"/>
              <a:ext cx="891382" cy="891502"/>
            </a:xfrm>
            <a:prstGeom prst="ellipse">
              <a:avLst/>
            </a:prstGeom>
            <a:solidFill>
              <a:srgbClr val="1F253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228" name="组合 227">
              <a:extLst>
                <a:ext uri="{FF2B5EF4-FFF2-40B4-BE49-F238E27FC236}">
                  <a16:creationId xmlns:a16="http://schemas.microsoft.com/office/drawing/2014/main" xmlns="" id="{19D952ED-63DE-4FC5-850C-91741A8BBB43}"/>
                </a:ext>
              </a:extLst>
            </p:cNvPr>
            <p:cNvGrpSpPr/>
            <p:nvPr/>
          </p:nvGrpSpPr>
          <p:grpSpPr>
            <a:xfrm>
              <a:off x="6708950" y="3880518"/>
              <a:ext cx="430854" cy="428017"/>
              <a:chOff x="6463926" y="2278309"/>
              <a:chExt cx="708057" cy="703302"/>
            </a:xfrm>
            <a:solidFill>
              <a:schemeClr val="bg1"/>
            </a:solidFill>
          </p:grpSpPr>
          <p:sp>
            <p:nvSpPr>
              <p:cNvPr id="229" name="Freeform 30">
                <a:extLst>
                  <a:ext uri="{FF2B5EF4-FFF2-40B4-BE49-F238E27FC236}">
                    <a16:creationId xmlns:a16="http://schemas.microsoft.com/office/drawing/2014/main" xmlns="" id="{8628B2AD-54E7-4E63-89BA-C00E61CD6D16}"/>
                  </a:ext>
                </a:extLst>
              </p:cNvPr>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0" name="Freeform 31">
                <a:extLst>
                  <a:ext uri="{FF2B5EF4-FFF2-40B4-BE49-F238E27FC236}">
                    <a16:creationId xmlns:a16="http://schemas.microsoft.com/office/drawing/2014/main" xmlns="" id="{123B836E-DCAF-4FE6-BCF3-93F2EEC49E4C}"/>
                  </a:ext>
                </a:extLst>
              </p:cNvPr>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1" name="Freeform 32">
                <a:extLst>
                  <a:ext uri="{FF2B5EF4-FFF2-40B4-BE49-F238E27FC236}">
                    <a16:creationId xmlns:a16="http://schemas.microsoft.com/office/drawing/2014/main" xmlns="" id="{D8CBED45-9F2A-4154-8F52-F4DEBC234D46}"/>
                  </a:ext>
                </a:extLst>
              </p:cNvPr>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2" name="Freeform 33">
                <a:extLst>
                  <a:ext uri="{FF2B5EF4-FFF2-40B4-BE49-F238E27FC236}">
                    <a16:creationId xmlns:a16="http://schemas.microsoft.com/office/drawing/2014/main" xmlns="" id="{FFE229FF-903B-49D2-9DE8-5F319D637345}"/>
                  </a:ext>
                </a:extLst>
              </p:cNvPr>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sp>
        <p:nvSpPr>
          <p:cNvPr id="238" name="TextBox 67"/>
          <p:cNvSpPr txBox="1"/>
          <p:nvPr/>
        </p:nvSpPr>
        <p:spPr>
          <a:xfrm>
            <a:off x="7517604" y="3894471"/>
            <a:ext cx="2765501" cy="523220"/>
          </a:xfrm>
          <a:prstGeom prst="rect">
            <a:avLst/>
          </a:prstGeom>
          <a:noFill/>
        </p:spPr>
        <p:txBody>
          <a:bodyPr wrap="none" rtlCol="0">
            <a:spAutoFit/>
          </a:bodyPr>
          <a:lstStyle/>
          <a:p>
            <a:r>
              <a:rPr lang="zh-CN" altLang="en-US" sz="2800" spc="75" dirty="0" smtClean="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不足</a:t>
            </a:r>
            <a:r>
              <a:rPr lang="zh-CN" altLang="en-US" sz="2800" spc="75" dirty="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之处及分析</a:t>
            </a:r>
          </a:p>
        </p:txBody>
      </p:sp>
      <p:grpSp>
        <p:nvGrpSpPr>
          <p:cNvPr id="240" name="组合 239"/>
          <p:cNvGrpSpPr/>
          <p:nvPr/>
        </p:nvGrpSpPr>
        <p:grpSpPr>
          <a:xfrm>
            <a:off x="6432200" y="4891205"/>
            <a:ext cx="878354" cy="878472"/>
            <a:chOff x="6477171" y="4884690"/>
            <a:chExt cx="891382" cy="891502"/>
          </a:xfrm>
        </p:grpSpPr>
        <p:sp>
          <p:nvSpPr>
            <p:cNvPr id="241" name="椭圆 240">
              <a:extLst>
                <a:ext uri="{FF2B5EF4-FFF2-40B4-BE49-F238E27FC236}">
                  <a16:creationId xmlns:a16="http://schemas.microsoft.com/office/drawing/2014/main" xmlns="" id="{0BA66D25-5843-4526-8446-5228D23DD9FD}"/>
                </a:ext>
              </a:extLst>
            </p:cNvPr>
            <p:cNvSpPr/>
            <p:nvPr/>
          </p:nvSpPr>
          <p:spPr>
            <a:xfrm>
              <a:off x="6477171" y="4884690"/>
              <a:ext cx="891382" cy="891502"/>
            </a:xfrm>
            <a:prstGeom prst="ellipse">
              <a:avLst/>
            </a:prstGeom>
            <a:solidFill>
              <a:srgbClr val="F0842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242" name="组合 241">
              <a:extLst>
                <a:ext uri="{FF2B5EF4-FFF2-40B4-BE49-F238E27FC236}">
                  <a16:creationId xmlns:a16="http://schemas.microsoft.com/office/drawing/2014/main" xmlns="" id="{5B08D934-8CB7-4307-A571-BA39BFF1AE8C}"/>
                </a:ext>
              </a:extLst>
            </p:cNvPr>
            <p:cNvGrpSpPr/>
            <p:nvPr/>
          </p:nvGrpSpPr>
          <p:grpSpPr>
            <a:xfrm>
              <a:off x="6773438" y="5116655"/>
              <a:ext cx="321359" cy="427573"/>
              <a:chOff x="7976594" y="2279040"/>
              <a:chExt cx="528116" cy="702571"/>
            </a:xfrm>
            <a:solidFill>
              <a:schemeClr val="bg1"/>
            </a:solidFill>
          </p:grpSpPr>
          <p:sp>
            <p:nvSpPr>
              <p:cNvPr id="243" name="Freeform 23">
                <a:extLst>
                  <a:ext uri="{FF2B5EF4-FFF2-40B4-BE49-F238E27FC236}">
                    <a16:creationId xmlns:a16="http://schemas.microsoft.com/office/drawing/2014/main" xmlns="" id="{9CE39300-A546-4205-A09F-8669991E4F7F}"/>
                  </a:ext>
                </a:extLst>
              </p:cNvPr>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44" name="Freeform 24">
                <a:extLst>
                  <a:ext uri="{FF2B5EF4-FFF2-40B4-BE49-F238E27FC236}">
                    <a16:creationId xmlns:a16="http://schemas.microsoft.com/office/drawing/2014/main" xmlns="" id="{34B5987A-78B2-4545-9E93-82C1C5B13277}"/>
                  </a:ext>
                </a:extLst>
              </p:cNvPr>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sp>
        <p:nvSpPr>
          <p:cNvPr id="245" name="TextBox 67"/>
          <p:cNvSpPr txBox="1"/>
          <p:nvPr/>
        </p:nvSpPr>
        <p:spPr>
          <a:xfrm>
            <a:off x="7517604" y="5130386"/>
            <a:ext cx="2396810" cy="523220"/>
          </a:xfrm>
          <a:prstGeom prst="rect">
            <a:avLst/>
          </a:prstGeom>
          <a:noFill/>
        </p:spPr>
        <p:txBody>
          <a:bodyPr wrap="none" rtlCol="0">
            <a:spAutoFit/>
          </a:bodyPr>
          <a:lstStyle/>
          <a:p>
            <a:r>
              <a:rPr lang="zh-CN" altLang="en-US" sz="2800" spc="75" dirty="0" smtClean="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明年</a:t>
            </a:r>
            <a:r>
              <a:rPr lang="zh-CN" altLang="en-US" sz="2800" spc="75" dirty="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工作计划</a:t>
            </a:r>
          </a:p>
        </p:txBody>
      </p:sp>
    </p:spTree>
    <p:extLst>
      <p:ext uri="{BB962C8B-B14F-4D97-AF65-F5344CB8AC3E}">
        <p14:creationId xmlns:p14="http://schemas.microsoft.com/office/powerpoint/2010/main" val="375201052"/>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additive="base">
                                        <p:cTn id="16" dur="500" fill="hold"/>
                                        <p:tgtEl>
                                          <p:spTgt spid="60"/>
                                        </p:tgtEl>
                                        <p:attrNameLst>
                                          <p:attrName>ppt_x</p:attrName>
                                        </p:attrNameLst>
                                      </p:cBhvr>
                                      <p:tavLst>
                                        <p:tav tm="0">
                                          <p:val>
                                            <p:strVal val="1+#ppt_w/2"/>
                                          </p:val>
                                        </p:tav>
                                        <p:tav tm="100000">
                                          <p:val>
                                            <p:strVal val="#ppt_x"/>
                                          </p:val>
                                        </p:tav>
                                      </p:tavLst>
                                    </p:anim>
                                    <p:anim calcmode="lin" valueType="num">
                                      <p:cBhvr additive="base">
                                        <p:cTn id="17" dur="500" fill="hold"/>
                                        <p:tgtEl>
                                          <p:spTgt spid="6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right)">
                                      <p:cBhvr>
                                        <p:cTn id="21" dur="500"/>
                                        <p:tgtEl>
                                          <p:spTgt spid="61"/>
                                        </p:tgtEl>
                                      </p:cBhvr>
                                    </p:animEffect>
                                  </p:childTnLst>
                                </p:cTn>
                              </p:par>
                            </p:childTnLst>
                          </p:cTn>
                        </p:par>
                        <p:par>
                          <p:cTn id="22" fill="hold">
                            <p:stCondLst>
                              <p:cond delay="2000"/>
                            </p:stCondLst>
                            <p:childTnLst>
                              <p:par>
                                <p:cTn id="23" presetID="2" presetClass="entr" presetSubtype="8" decel="100000" fill="hold" grpId="0" nodeType="afterEffect">
                                  <p:stCondLst>
                                    <p:cond delay="0"/>
                                  </p:stCondLst>
                                  <p:iterate type="lt">
                                    <p:tmPct val="10000"/>
                                  </p:iterate>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750" fill="hold"/>
                                        <p:tgtEl>
                                          <p:spTgt spid="62"/>
                                        </p:tgtEl>
                                        <p:attrNameLst>
                                          <p:attrName>ppt_x</p:attrName>
                                        </p:attrNameLst>
                                      </p:cBhvr>
                                      <p:tavLst>
                                        <p:tav tm="0">
                                          <p:val>
                                            <p:strVal val="0-#ppt_w/2"/>
                                          </p:val>
                                        </p:tav>
                                        <p:tav tm="100000">
                                          <p:val>
                                            <p:strVal val="#ppt_x"/>
                                          </p:val>
                                        </p:tav>
                                      </p:tavLst>
                                    </p:anim>
                                    <p:anim calcmode="lin" valueType="num">
                                      <p:cBhvr additive="base">
                                        <p:cTn id="26" dur="750" fill="hold"/>
                                        <p:tgtEl>
                                          <p:spTgt spid="62"/>
                                        </p:tgtEl>
                                        <p:attrNameLst>
                                          <p:attrName>ppt_y</p:attrName>
                                        </p:attrNameLst>
                                      </p:cBhvr>
                                      <p:tavLst>
                                        <p:tav tm="0">
                                          <p:val>
                                            <p:strVal val="#ppt_y"/>
                                          </p:val>
                                        </p:tav>
                                        <p:tav tm="100000">
                                          <p:val>
                                            <p:strVal val="#ppt_y"/>
                                          </p:val>
                                        </p:tav>
                                      </p:tavLst>
                                    </p:anim>
                                  </p:childTnLst>
                                </p:cTn>
                              </p:par>
                            </p:childTnLst>
                          </p:cTn>
                        </p:par>
                        <p:par>
                          <p:cTn id="27" fill="hold">
                            <p:stCondLst>
                              <p:cond delay="2825"/>
                            </p:stCondLst>
                            <p:childTnLst>
                              <p:par>
                                <p:cTn id="28" presetID="49" presetClass="entr" presetSubtype="0" decel="100000" fill="hold" nodeType="afterEffect">
                                  <p:stCondLst>
                                    <p:cond delay="0"/>
                                  </p:stCondLst>
                                  <p:childTnLst>
                                    <p:set>
                                      <p:cBhvr>
                                        <p:cTn id="29" dur="1" fill="hold">
                                          <p:stCondLst>
                                            <p:cond delay="0"/>
                                          </p:stCondLst>
                                        </p:cTn>
                                        <p:tgtEl>
                                          <p:spTgt spid="150"/>
                                        </p:tgtEl>
                                        <p:attrNameLst>
                                          <p:attrName>style.visibility</p:attrName>
                                        </p:attrNameLst>
                                      </p:cBhvr>
                                      <p:to>
                                        <p:strVal val="visible"/>
                                      </p:to>
                                    </p:set>
                                    <p:anim calcmode="lin" valueType="num">
                                      <p:cBhvr>
                                        <p:cTn id="30" dur="500" fill="hold"/>
                                        <p:tgtEl>
                                          <p:spTgt spid="150"/>
                                        </p:tgtEl>
                                        <p:attrNameLst>
                                          <p:attrName>ppt_w</p:attrName>
                                        </p:attrNameLst>
                                      </p:cBhvr>
                                      <p:tavLst>
                                        <p:tav tm="0">
                                          <p:val>
                                            <p:fltVal val="0"/>
                                          </p:val>
                                        </p:tav>
                                        <p:tav tm="100000">
                                          <p:val>
                                            <p:strVal val="#ppt_w"/>
                                          </p:val>
                                        </p:tav>
                                      </p:tavLst>
                                    </p:anim>
                                    <p:anim calcmode="lin" valueType="num">
                                      <p:cBhvr>
                                        <p:cTn id="31" dur="500" fill="hold"/>
                                        <p:tgtEl>
                                          <p:spTgt spid="150"/>
                                        </p:tgtEl>
                                        <p:attrNameLst>
                                          <p:attrName>ppt_h</p:attrName>
                                        </p:attrNameLst>
                                      </p:cBhvr>
                                      <p:tavLst>
                                        <p:tav tm="0">
                                          <p:val>
                                            <p:fltVal val="0"/>
                                          </p:val>
                                        </p:tav>
                                        <p:tav tm="100000">
                                          <p:val>
                                            <p:strVal val="#ppt_h"/>
                                          </p:val>
                                        </p:tav>
                                      </p:tavLst>
                                    </p:anim>
                                    <p:anim calcmode="lin" valueType="num">
                                      <p:cBhvr>
                                        <p:cTn id="32" dur="500" fill="hold"/>
                                        <p:tgtEl>
                                          <p:spTgt spid="150"/>
                                        </p:tgtEl>
                                        <p:attrNameLst>
                                          <p:attrName>style.rotation</p:attrName>
                                        </p:attrNameLst>
                                      </p:cBhvr>
                                      <p:tavLst>
                                        <p:tav tm="0">
                                          <p:val>
                                            <p:fltVal val="360"/>
                                          </p:val>
                                        </p:tav>
                                        <p:tav tm="100000">
                                          <p:val>
                                            <p:fltVal val="0"/>
                                          </p:val>
                                        </p:tav>
                                      </p:tavLst>
                                    </p:anim>
                                    <p:animEffect transition="in" filter="fade">
                                      <p:cBhvr>
                                        <p:cTn id="33" dur="500"/>
                                        <p:tgtEl>
                                          <p:spTgt spid="150"/>
                                        </p:tgtEl>
                                      </p:cBhvr>
                                    </p:animEffect>
                                  </p:childTnLst>
                                </p:cTn>
                              </p:par>
                            </p:childTnLst>
                          </p:cTn>
                        </p:par>
                        <p:par>
                          <p:cTn id="34" fill="hold">
                            <p:stCondLst>
                              <p:cond delay="3325"/>
                            </p:stCondLst>
                            <p:childTnLst>
                              <p:par>
                                <p:cTn id="35" presetID="42" presetClass="entr" presetSubtype="0" fill="hold" grpId="0" nodeType="afterEffect">
                                  <p:stCondLst>
                                    <p:cond delay="0"/>
                                  </p:stCondLst>
                                  <p:childTnLst>
                                    <p:set>
                                      <p:cBhvr>
                                        <p:cTn id="36" dur="1" fill="hold">
                                          <p:stCondLst>
                                            <p:cond delay="0"/>
                                          </p:stCondLst>
                                        </p:cTn>
                                        <p:tgtEl>
                                          <p:spTgt spid="148"/>
                                        </p:tgtEl>
                                        <p:attrNameLst>
                                          <p:attrName>style.visibility</p:attrName>
                                        </p:attrNameLst>
                                      </p:cBhvr>
                                      <p:to>
                                        <p:strVal val="visible"/>
                                      </p:to>
                                    </p:set>
                                    <p:animEffect transition="in" filter="fade">
                                      <p:cBhvr>
                                        <p:cTn id="37" dur="1000"/>
                                        <p:tgtEl>
                                          <p:spTgt spid="148"/>
                                        </p:tgtEl>
                                      </p:cBhvr>
                                    </p:animEffect>
                                    <p:anim calcmode="lin" valueType="num">
                                      <p:cBhvr>
                                        <p:cTn id="38" dur="1000" fill="hold"/>
                                        <p:tgtEl>
                                          <p:spTgt spid="148"/>
                                        </p:tgtEl>
                                        <p:attrNameLst>
                                          <p:attrName>ppt_x</p:attrName>
                                        </p:attrNameLst>
                                      </p:cBhvr>
                                      <p:tavLst>
                                        <p:tav tm="0">
                                          <p:val>
                                            <p:strVal val="#ppt_x"/>
                                          </p:val>
                                        </p:tav>
                                        <p:tav tm="100000">
                                          <p:val>
                                            <p:strVal val="#ppt_x"/>
                                          </p:val>
                                        </p:tav>
                                      </p:tavLst>
                                    </p:anim>
                                    <p:anim calcmode="lin" valueType="num">
                                      <p:cBhvr>
                                        <p:cTn id="39" dur="1000" fill="hold"/>
                                        <p:tgtEl>
                                          <p:spTgt spid="148"/>
                                        </p:tgtEl>
                                        <p:attrNameLst>
                                          <p:attrName>ppt_y</p:attrName>
                                        </p:attrNameLst>
                                      </p:cBhvr>
                                      <p:tavLst>
                                        <p:tav tm="0">
                                          <p:val>
                                            <p:strVal val="#ppt_y+.1"/>
                                          </p:val>
                                        </p:tav>
                                        <p:tav tm="100000">
                                          <p:val>
                                            <p:strVal val="#ppt_y"/>
                                          </p:val>
                                        </p:tav>
                                      </p:tavLst>
                                    </p:anim>
                                  </p:childTnLst>
                                </p:cTn>
                              </p:par>
                            </p:childTnLst>
                          </p:cTn>
                        </p:par>
                        <p:par>
                          <p:cTn id="40" fill="hold">
                            <p:stCondLst>
                              <p:cond delay="4325"/>
                            </p:stCondLst>
                            <p:childTnLst>
                              <p:par>
                                <p:cTn id="41" presetID="49" presetClass="entr" presetSubtype="0" decel="100000" fill="hold" nodeType="afterEffect">
                                  <p:stCondLst>
                                    <p:cond delay="0"/>
                                  </p:stCondLst>
                                  <p:childTnLst>
                                    <p:set>
                                      <p:cBhvr>
                                        <p:cTn id="42" dur="1" fill="hold">
                                          <p:stCondLst>
                                            <p:cond delay="0"/>
                                          </p:stCondLst>
                                        </p:cTn>
                                        <p:tgtEl>
                                          <p:spTgt spid="181"/>
                                        </p:tgtEl>
                                        <p:attrNameLst>
                                          <p:attrName>style.visibility</p:attrName>
                                        </p:attrNameLst>
                                      </p:cBhvr>
                                      <p:to>
                                        <p:strVal val="visible"/>
                                      </p:to>
                                    </p:set>
                                    <p:anim calcmode="lin" valueType="num">
                                      <p:cBhvr>
                                        <p:cTn id="43" dur="500" fill="hold"/>
                                        <p:tgtEl>
                                          <p:spTgt spid="181"/>
                                        </p:tgtEl>
                                        <p:attrNameLst>
                                          <p:attrName>ppt_w</p:attrName>
                                        </p:attrNameLst>
                                      </p:cBhvr>
                                      <p:tavLst>
                                        <p:tav tm="0">
                                          <p:val>
                                            <p:fltVal val="0"/>
                                          </p:val>
                                        </p:tav>
                                        <p:tav tm="100000">
                                          <p:val>
                                            <p:strVal val="#ppt_w"/>
                                          </p:val>
                                        </p:tav>
                                      </p:tavLst>
                                    </p:anim>
                                    <p:anim calcmode="lin" valueType="num">
                                      <p:cBhvr>
                                        <p:cTn id="44" dur="500" fill="hold"/>
                                        <p:tgtEl>
                                          <p:spTgt spid="181"/>
                                        </p:tgtEl>
                                        <p:attrNameLst>
                                          <p:attrName>ppt_h</p:attrName>
                                        </p:attrNameLst>
                                      </p:cBhvr>
                                      <p:tavLst>
                                        <p:tav tm="0">
                                          <p:val>
                                            <p:fltVal val="0"/>
                                          </p:val>
                                        </p:tav>
                                        <p:tav tm="100000">
                                          <p:val>
                                            <p:strVal val="#ppt_h"/>
                                          </p:val>
                                        </p:tav>
                                      </p:tavLst>
                                    </p:anim>
                                    <p:anim calcmode="lin" valueType="num">
                                      <p:cBhvr>
                                        <p:cTn id="45" dur="500" fill="hold"/>
                                        <p:tgtEl>
                                          <p:spTgt spid="181"/>
                                        </p:tgtEl>
                                        <p:attrNameLst>
                                          <p:attrName>style.rotation</p:attrName>
                                        </p:attrNameLst>
                                      </p:cBhvr>
                                      <p:tavLst>
                                        <p:tav tm="0">
                                          <p:val>
                                            <p:fltVal val="360"/>
                                          </p:val>
                                        </p:tav>
                                        <p:tav tm="100000">
                                          <p:val>
                                            <p:fltVal val="0"/>
                                          </p:val>
                                        </p:tav>
                                      </p:tavLst>
                                    </p:anim>
                                    <p:animEffect transition="in" filter="fade">
                                      <p:cBhvr>
                                        <p:cTn id="46" dur="500"/>
                                        <p:tgtEl>
                                          <p:spTgt spid="181"/>
                                        </p:tgtEl>
                                      </p:cBhvr>
                                    </p:animEffect>
                                  </p:childTnLst>
                                </p:cTn>
                              </p:par>
                            </p:childTnLst>
                          </p:cTn>
                        </p:par>
                        <p:par>
                          <p:cTn id="47" fill="hold">
                            <p:stCondLst>
                              <p:cond delay="4825"/>
                            </p:stCondLst>
                            <p:childTnLst>
                              <p:par>
                                <p:cTn id="48" presetID="42" presetClass="entr" presetSubtype="0" fill="hold" grpId="0" nodeType="afterEffect">
                                  <p:stCondLst>
                                    <p:cond delay="0"/>
                                  </p:stCondLst>
                                  <p:childTnLst>
                                    <p:set>
                                      <p:cBhvr>
                                        <p:cTn id="49" dur="1" fill="hold">
                                          <p:stCondLst>
                                            <p:cond delay="0"/>
                                          </p:stCondLst>
                                        </p:cTn>
                                        <p:tgtEl>
                                          <p:spTgt spid="180"/>
                                        </p:tgtEl>
                                        <p:attrNameLst>
                                          <p:attrName>style.visibility</p:attrName>
                                        </p:attrNameLst>
                                      </p:cBhvr>
                                      <p:to>
                                        <p:strVal val="visible"/>
                                      </p:to>
                                    </p:set>
                                    <p:animEffect transition="in" filter="fade">
                                      <p:cBhvr>
                                        <p:cTn id="50" dur="1000"/>
                                        <p:tgtEl>
                                          <p:spTgt spid="180"/>
                                        </p:tgtEl>
                                      </p:cBhvr>
                                    </p:animEffect>
                                    <p:anim calcmode="lin" valueType="num">
                                      <p:cBhvr>
                                        <p:cTn id="51" dur="1000" fill="hold"/>
                                        <p:tgtEl>
                                          <p:spTgt spid="180"/>
                                        </p:tgtEl>
                                        <p:attrNameLst>
                                          <p:attrName>ppt_x</p:attrName>
                                        </p:attrNameLst>
                                      </p:cBhvr>
                                      <p:tavLst>
                                        <p:tav tm="0">
                                          <p:val>
                                            <p:strVal val="#ppt_x"/>
                                          </p:val>
                                        </p:tav>
                                        <p:tav tm="100000">
                                          <p:val>
                                            <p:strVal val="#ppt_x"/>
                                          </p:val>
                                        </p:tav>
                                      </p:tavLst>
                                    </p:anim>
                                    <p:anim calcmode="lin" valueType="num">
                                      <p:cBhvr>
                                        <p:cTn id="52" dur="1000" fill="hold"/>
                                        <p:tgtEl>
                                          <p:spTgt spid="180"/>
                                        </p:tgtEl>
                                        <p:attrNameLst>
                                          <p:attrName>ppt_y</p:attrName>
                                        </p:attrNameLst>
                                      </p:cBhvr>
                                      <p:tavLst>
                                        <p:tav tm="0">
                                          <p:val>
                                            <p:strVal val="#ppt_y+.1"/>
                                          </p:val>
                                        </p:tav>
                                        <p:tav tm="100000">
                                          <p:val>
                                            <p:strVal val="#ppt_y"/>
                                          </p:val>
                                        </p:tav>
                                      </p:tavLst>
                                    </p:anim>
                                  </p:childTnLst>
                                </p:cTn>
                              </p:par>
                            </p:childTnLst>
                          </p:cTn>
                        </p:par>
                        <p:par>
                          <p:cTn id="53" fill="hold">
                            <p:stCondLst>
                              <p:cond delay="5825"/>
                            </p:stCondLst>
                            <p:childTnLst>
                              <p:par>
                                <p:cTn id="54" presetID="49" presetClass="entr" presetSubtype="0" decel="100000" fill="hold" nodeType="afterEffect">
                                  <p:stCondLst>
                                    <p:cond delay="0"/>
                                  </p:stCondLst>
                                  <p:childTnLst>
                                    <p:set>
                                      <p:cBhvr>
                                        <p:cTn id="55" dur="1" fill="hold">
                                          <p:stCondLst>
                                            <p:cond delay="0"/>
                                          </p:stCondLst>
                                        </p:cTn>
                                        <p:tgtEl>
                                          <p:spTgt spid="206"/>
                                        </p:tgtEl>
                                        <p:attrNameLst>
                                          <p:attrName>style.visibility</p:attrName>
                                        </p:attrNameLst>
                                      </p:cBhvr>
                                      <p:to>
                                        <p:strVal val="visible"/>
                                      </p:to>
                                    </p:set>
                                    <p:anim calcmode="lin" valueType="num">
                                      <p:cBhvr>
                                        <p:cTn id="56" dur="500" fill="hold"/>
                                        <p:tgtEl>
                                          <p:spTgt spid="206"/>
                                        </p:tgtEl>
                                        <p:attrNameLst>
                                          <p:attrName>ppt_w</p:attrName>
                                        </p:attrNameLst>
                                      </p:cBhvr>
                                      <p:tavLst>
                                        <p:tav tm="0">
                                          <p:val>
                                            <p:fltVal val="0"/>
                                          </p:val>
                                        </p:tav>
                                        <p:tav tm="100000">
                                          <p:val>
                                            <p:strVal val="#ppt_w"/>
                                          </p:val>
                                        </p:tav>
                                      </p:tavLst>
                                    </p:anim>
                                    <p:anim calcmode="lin" valueType="num">
                                      <p:cBhvr>
                                        <p:cTn id="57" dur="500" fill="hold"/>
                                        <p:tgtEl>
                                          <p:spTgt spid="206"/>
                                        </p:tgtEl>
                                        <p:attrNameLst>
                                          <p:attrName>ppt_h</p:attrName>
                                        </p:attrNameLst>
                                      </p:cBhvr>
                                      <p:tavLst>
                                        <p:tav tm="0">
                                          <p:val>
                                            <p:fltVal val="0"/>
                                          </p:val>
                                        </p:tav>
                                        <p:tav tm="100000">
                                          <p:val>
                                            <p:strVal val="#ppt_h"/>
                                          </p:val>
                                        </p:tav>
                                      </p:tavLst>
                                    </p:anim>
                                    <p:anim calcmode="lin" valueType="num">
                                      <p:cBhvr>
                                        <p:cTn id="58" dur="500" fill="hold"/>
                                        <p:tgtEl>
                                          <p:spTgt spid="206"/>
                                        </p:tgtEl>
                                        <p:attrNameLst>
                                          <p:attrName>style.rotation</p:attrName>
                                        </p:attrNameLst>
                                      </p:cBhvr>
                                      <p:tavLst>
                                        <p:tav tm="0">
                                          <p:val>
                                            <p:fltVal val="360"/>
                                          </p:val>
                                        </p:tav>
                                        <p:tav tm="100000">
                                          <p:val>
                                            <p:fltVal val="0"/>
                                          </p:val>
                                        </p:tav>
                                      </p:tavLst>
                                    </p:anim>
                                    <p:animEffect transition="in" filter="fade">
                                      <p:cBhvr>
                                        <p:cTn id="59" dur="500"/>
                                        <p:tgtEl>
                                          <p:spTgt spid="206"/>
                                        </p:tgtEl>
                                      </p:cBhvr>
                                    </p:animEffect>
                                  </p:childTnLst>
                                </p:cTn>
                              </p:par>
                            </p:childTnLst>
                          </p:cTn>
                        </p:par>
                        <p:par>
                          <p:cTn id="60" fill="hold">
                            <p:stCondLst>
                              <p:cond delay="6325"/>
                            </p:stCondLst>
                            <p:childTnLst>
                              <p:par>
                                <p:cTn id="61" presetID="42" presetClass="entr" presetSubtype="0" fill="hold" grpId="0" nodeType="afterEffect">
                                  <p:stCondLst>
                                    <p:cond delay="0"/>
                                  </p:stCondLst>
                                  <p:childTnLst>
                                    <p:set>
                                      <p:cBhvr>
                                        <p:cTn id="62" dur="1" fill="hold">
                                          <p:stCondLst>
                                            <p:cond delay="0"/>
                                          </p:stCondLst>
                                        </p:cTn>
                                        <p:tgtEl>
                                          <p:spTgt spid="223"/>
                                        </p:tgtEl>
                                        <p:attrNameLst>
                                          <p:attrName>style.visibility</p:attrName>
                                        </p:attrNameLst>
                                      </p:cBhvr>
                                      <p:to>
                                        <p:strVal val="visible"/>
                                      </p:to>
                                    </p:set>
                                    <p:animEffect transition="in" filter="fade">
                                      <p:cBhvr>
                                        <p:cTn id="63" dur="1000"/>
                                        <p:tgtEl>
                                          <p:spTgt spid="223"/>
                                        </p:tgtEl>
                                      </p:cBhvr>
                                    </p:animEffect>
                                    <p:anim calcmode="lin" valueType="num">
                                      <p:cBhvr>
                                        <p:cTn id="64" dur="1000" fill="hold"/>
                                        <p:tgtEl>
                                          <p:spTgt spid="223"/>
                                        </p:tgtEl>
                                        <p:attrNameLst>
                                          <p:attrName>ppt_x</p:attrName>
                                        </p:attrNameLst>
                                      </p:cBhvr>
                                      <p:tavLst>
                                        <p:tav tm="0">
                                          <p:val>
                                            <p:strVal val="#ppt_x"/>
                                          </p:val>
                                        </p:tav>
                                        <p:tav tm="100000">
                                          <p:val>
                                            <p:strVal val="#ppt_x"/>
                                          </p:val>
                                        </p:tav>
                                      </p:tavLst>
                                    </p:anim>
                                    <p:anim calcmode="lin" valueType="num">
                                      <p:cBhvr>
                                        <p:cTn id="65" dur="1000" fill="hold"/>
                                        <p:tgtEl>
                                          <p:spTgt spid="223"/>
                                        </p:tgtEl>
                                        <p:attrNameLst>
                                          <p:attrName>ppt_y</p:attrName>
                                        </p:attrNameLst>
                                      </p:cBhvr>
                                      <p:tavLst>
                                        <p:tav tm="0">
                                          <p:val>
                                            <p:strVal val="#ppt_y+.1"/>
                                          </p:val>
                                        </p:tav>
                                        <p:tav tm="100000">
                                          <p:val>
                                            <p:strVal val="#ppt_y"/>
                                          </p:val>
                                        </p:tav>
                                      </p:tavLst>
                                    </p:anim>
                                  </p:childTnLst>
                                </p:cTn>
                              </p:par>
                            </p:childTnLst>
                          </p:cTn>
                        </p:par>
                        <p:par>
                          <p:cTn id="66" fill="hold">
                            <p:stCondLst>
                              <p:cond delay="7325"/>
                            </p:stCondLst>
                            <p:childTnLst>
                              <p:par>
                                <p:cTn id="67" presetID="49" presetClass="entr" presetSubtype="0" decel="100000" fill="hold" nodeType="afterEffect">
                                  <p:stCondLst>
                                    <p:cond delay="0"/>
                                  </p:stCondLst>
                                  <p:childTnLst>
                                    <p:set>
                                      <p:cBhvr>
                                        <p:cTn id="68" dur="1" fill="hold">
                                          <p:stCondLst>
                                            <p:cond delay="0"/>
                                          </p:stCondLst>
                                        </p:cTn>
                                        <p:tgtEl>
                                          <p:spTgt spid="226"/>
                                        </p:tgtEl>
                                        <p:attrNameLst>
                                          <p:attrName>style.visibility</p:attrName>
                                        </p:attrNameLst>
                                      </p:cBhvr>
                                      <p:to>
                                        <p:strVal val="visible"/>
                                      </p:to>
                                    </p:set>
                                    <p:anim calcmode="lin" valueType="num">
                                      <p:cBhvr>
                                        <p:cTn id="69" dur="500" fill="hold"/>
                                        <p:tgtEl>
                                          <p:spTgt spid="226"/>
                                        </p:tgtEl>
                                        <p:attrNameLst>
                                          <p:attrName>ppt_w</p:attrName>
                                        </p:attrNameLst>
                                      </p:cBhvr>
                                      <p:tavLst>
                                        <p:tav tm="0">
                                          <p:val>
                                            <p:fltVal val="0"/>
                                          </p:val>
                                        </p:tav>
                                        <p:tav tm="100000">
                                          <p:val>
                                            <p:strVal val="#ppt_w"/>
                                          </p:val>
                                        </p:tav>
                                      </p:tavLst>
                                    </p:anim>
                                    <p:anim calcmode="lin" valueType="num">
                                      <p:cBhvr>
                                        <p:cTn id="70" dur="500" fill="hold"/>
                                        <p:tgtEl>
                                          <p:spTgt spid="226"/>
                                        </p:tgtEl>
                                        <p:attrNameLst>
                                          <p:attrName>ppt_h</p:attrName>
                                        </p:attrNameLst>
                                      </p:cBhvr>
                                      <p:tavLst>
                                        <p:tav tm="0">
                                          <p:val>
                                            <p:fltVal val="0"/>
                                          </p:val>
                                        </p:tav>
                                        <p:tav tm="100000">
                                          <p:val>
                                            <p:strVal val="#ppt_h"/>
                                          </p:val>
                                        </p:tav>
                                      </p:tavLst>
                                    </p:anim>
                                    <p:anim calcmode="lin" valueType="num">
                                      <p:cBhvr>
                                        <p:cTn id="71" dur="500" fill="hold"/>
                                        <p:tgtEl>
                                          <p:spTgt spid="226"/>
                                        </p:tgtEl>
                                        <p:attrNameLst>
                                          <p:attrName>style.rotation</p:attrName>
                                        </p:attrNameLst>
                                      </p:cBhvr>
                                      <p:tavLst>
                                        <p:tav tm="0">
                                          <p:val>
                                            <p:fltVal val="360"/>
                                          </p:val>
                                        </p:tav>
                                        <p:tav tm="100000">
                                          <p:val>
                                            <p:fltVal val="0"/>
                                          </p:val>
                                        </p:tav>
                                      </p:tavLst>
                                    </p:anim>
                                    <p:animEffect transition="in" filter="fade">
                                      <p:cBhvr>
                                        <p:cTn id="72" dur="500"/>
                                        <p:tgtEl>
                                          <p:spTgt spid="226"/>
                                        </p:tgtEl>
                                      </p:cBhvr>
                                    </p:animEffect>
                                  </p:childTnLst>
                                </p:cTn>
                              </p:par>
                            </p:childTnLst>
                          </p:cTn>
                        </p:par>
                        <p:par>
                          <p:cTn id="73" fill="hold">
                            <p:stCondLst>
                              <p:cond delay="7825"/>
                            </p:stCondLst>
                            <p:childTnLst>
                              <p:par>
                                <p:cTn id="74" presetID="42" presetClass="entr" presetSubtype="0" fill="hold" grpId="0" nodeType="afterEffect">
                                  <p:stCondLst>
                                    <p:cond delay="0"/>
                                  </p:stCondLst>
                                  <p:childTnLst>
                                    <p:set>
                                      <p:cBhvr>
                                        <p:cTn id="75" dur="1" fill="hold">
                                          <p:stCondLst>
                                            <p:cond delay="0"/>
                                          </p:stCondLst>
                                        </p:cTn>
                                        <p:tgtEl>
                                          <p:spTgt spid="238"/>
                                        </p:tgtEl>
                                        <p:attrNameLst>
                                          <p:attrName>style.visibility</p:attrName>
                                        </p:attrNameLst>
                                      </p:cBhvr>
                                      <p:to>
                                        <p:strVal val="visible"/>
                                      </p:to>
                                    </p:set>
                                    <p:animEffect transition="in" filter="fade">
                                      <p:cBhvr>
                                        <p:cTn id="76" dur="1000"/>
                                        <p:tgtEl>
                                          <p:spTgt spid="238"/>
                                        </p:tgtEl>
                                      </p:cBhvr>
                                    </p:animEffect>
                                    <p:anim calcmode="lin" valueType="num">
                                      <p:cBhvr>
                                        <p:cTn id="77" dur="1000" fill="hold"/>
                                        <p:tgtEl>
                                          <p:spTgt spid="238"/>
                                        </p:tgtEl>
                                        <p:attrNameLst>
                                          <p:attrName>ppt_x</p:attrName>
                                        </p:attrNameLst>
                                      </p:cBhvr>
                                      <p:tavLst>
                                        <p:tav tm="0">
                                          <p:val>
                                            <p:strVal val="#ppt_x"/>
                                          </p:val>
                                        </p:tav>
                                        <p:tav tm="100000">
                                          <p:val>
                                            <p:strVal val="#ppt_x"/>
                                          </p:val>
                                        </p:tav>
                                      </p:tavLst>
                                    </p:anim>
                                    <p:anim calcmode="lin" valueType="num">
                                      <p:cBhvr>
                                        <p:cTn id="78" dur="1000" fill="hold"/>
                                        <p:tgtEl>
                                          <p:spTgt spid="238"/>
                                        </p:tgtEl>
                                        <p:attrNameLst>
                                          <p:attrName>ppt_y</p:attrName>
                                        </p:attrNameLst>
                                      </p:cBhvr>
                                      <p:tavLst>
                                        <p:tav tm="0">
                                          <p:val>
                                            <p:strVal val="#ppt_y+.1"/>
                                          </p:val>
                                        </p:tav>
                                        <p:tav tm="100000">
                                          <p:val>
                                            <p:strVal val="#ppt_y"/>
                                          </p:val>
                                        </p:tav>
                                      </p:tavLst>
                                    </p:anim>
                                  </p:childTnLst>
                                </p:cTn>
                              </p:par>
                            </p:childTnLst>
                          </p:cTn>
                        </p:par>
                        <p:par>
                          <p:cTn id="79" fill="hold">
                            <p:stCondLst>
                              <p:cond delay="8825"/>
                            </p:stCondLst>
                            <p:childTnLst>
                              <p:par>
                                <p:cTn id="80" presetID="49" presetClass="entr" presetSubtype="0" decel="100000" fill="hold" nodeType="afterEffect">
                                  <p:stCondLst>
                                    <p:cond delay="0"/>
                                  </p:stCondLst>
                                  <p:childTnLst>
                                    <p:set>
                                      <p:cBhvr>
                                        <p:cTn id="81" dur="1" fill="hold">
                                          <p:stCondLst>
                                            <p:cond delay="0"/>
                                          </p:stCondLst>
                                        </p:cTn>
                                        <p:tgtEl>
                                          <p:spTgt spid="240"/>
                                        </p:tgtEl>
                                        <p:attrNameLst>
                                          <p:attrName>style.visibility</p:attrName>
                                        </p:attrNameLst>
                                      </p:cBhvr>
                                      <p:to>
                                        <p:strVal val="visible"/>
                                      </p:to>
                                    </p:set>
                                    <p:anim calcmode="lin" valueType="num">
                                      <p:cBhvr>
                                        <p:cTn id="82" dur="500" fill="hold"/>
                                        <p:tgtEl>
                                          <p:spTgt spid="240"/>
                                        </p:tgtEl>
                                        <p:attrNameLst>
                                          <p:attrName>ppt_w</p:attrName>
                                        </p:attrNameLst>
                                      </p:cBhvr>
                                      <p:tavLst>
                                        <p:tav tm="0">
                                          <p:val>
                                            <p:fltVal val="0"/>
                                          </p:val>
                                        </p:tav>
                                        <p:tav tm="100000">
                                          <p:val>
                                            <p:strVal val="#ppt_w"/>
                                          </p:val>
                                        </p:tav>
                                      </p:tavLst>
                                    </p:anim>
                                    <p:anim calcmode="lin" valueType="num">
                                      <p:cBhvr>
                                        <p:cTn id="83" dur="500" fill="hold"/>
                                        <p:tgtEl>
                                          <p:spTgt spid="240"/>
                                        </p:tgtEl>
                                        <p:attrNameLst>
                                          <p:attrName>ppt_h</p:attrName>
                                        </p:attrNameLst>
                                      </p:cBhvr>
                                      <p:tavLst>
                                        <p:tav tm="0">
                                          <p:val>
                                            <p:fltVal val="0"/>
                                          </p:val>
                                        </p:tav>
                                        <p:tav tm="100000">
                                          <p:val>
                                            <p:strVal val="#ppt_h"/>
                                          </p:val>
                                        </p:tav>
                                      </p:tavLst>
                                    </p:anim>
                                    <p:anim calcmode="lin" valueType="num">
                                      <p:cBhvr>
                                        <p:cTn id="84" dur="500" fill="hold"/>
                                        <p:tgtEl>
                                          <p:spTgt spid="240"/>
                                        </p:tgtEl>
                                        <p:attrNameLst>
                                          <p:attrName>style.rotation</p:attrName>
                                        </p:attrNameLst>
                                      </p:cBhvr>
                                      <p:tavLst>
                                        <p:tav tm="0">
                                          <p:val>
                                            <p:fltVal val="360"/>
                                          </p:val>
                                        </p:tav>
                                        <p:tav tm="100000">
                                          <p:val>
                                            <p:fltVal val="0"/>
                                          </p:val>
                                        </p:tav>
                                      </p:tavLst>
                                    </p:anim>
                                    <p:animEffect transition="in" filter="fade">
                                      <p:cBhvr>
                                        <p:cTn id="85" dur="500"/>
                                        <p:tgtEl>
                                          <p:spTgt spid="240"/>
                                        </p:tgtEl>
                                      </p:cBhvr>
                                    </p:animEffect>
                                  </p:childTnLst>
                                </p:cTn>
                              </p:par>
                            </p:childTnLst>
                          </p:cTn>
                        </p:par>
                        <p:par>
                          <p:cTn id="86" fill="hold">
                            <p:stCondLst>
                              <p:cond delay="9325"/>
                            </p:stCondLst>
                            <p:childTnLst>
                              <p:par>
                                <p:cTn id="87" presetID="42" presetClass="entr" presetSubtype="0" fill="hold" grpId="0" nodeType="afterEffect">
                                  <p:stCondLst>
                                    <p:cond delay="0"/>
                                  </p:stCondLst>
                                  <p:childTnLst>
                                    <p:set>
                                      <p:cBhvr>
                                        <p:cTn id="88" dur="1" fill="hold">
                                          <p:stCondLst>
                                            <p:cond delay="0"/>
                                          </p:stCondLst>
                                        </p:cTn>
                                        <p:tgtEl>
                                          <p:spTgt spid="245"/>
                                        </p:tgtEl>
                                        <p:attrNameLst>
                                          <p:attrName>style.visibility</p:attrName>
                                        </p:attrNameLst>
                                      </p:cBhvr>
                                      <p:to>
                                        <p:strVal val="visible"/>
                                      </p:to>
                                    </p:set>
                                    <p:animEffect transition="in" filter="fade">
                                      <p:cBhvr>
                                        <p:cTn id="89" dur="1000"/>
                                        <p:tgtEl>
                                          <p:spTgt spid="245"/>
                                        </p:tgtEl>
                                      </p:cBhvr>
                                    </p:animEffect>
                                    <p:anim calcmode="lin" valueType="num">
                                      <p:cBhvr>
                                        <p:cTn id="90" dur="1000" fill="hold"/>
                                        <p:tgtEl>
                                          <p:spTgt spid="245"/>
                                        </p:tgtEl>
                                        <p:attrNameLst>
                                          <p:attrName>ppt_x</p:attrName>
                                        </p:attrNameLst>
                                      </p:cBhvr>
                                      <p:tavLst>
                                        <p:tav tm="0">
                                          <p:val>
                                            <p:strVal val="#ppt_x"/>
                                          </p:val>
                                        </p:tav>
                                        <p:tav tm="100000">
                                          <p:val>
                                            <p:strVal val="#ppt_x"/>
                                          </p:val>
                                        </p:tav>
                                      </p:tavLst>
                                    </p:anim>
                                    <p:anim calcmode="lin" valueType="num">
                                      <p:cBhvr>
                                        <p:cTn id="91"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p:bldP spid="148" grpId="0"/>
      <p:bldP spid="180" grpId="0"/>
      <p:bldP spid="223" grpId="0"/>
      <p:bldP spid="238" grpId="0"/>
      <p:bldP spid="2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905000"/>
            <a:ext cx="4095750" cy="933450"/>
            <a:chOff x="0" y="1905000"/>
            <a:chExt cx="4095750" cy="933450"/>
          </a:xfrm>
        </p:grpSpPr>
        <p:sp>
          <p:nvSpPr>
            <p:cNvPr id="8" name="Oval 39"/>
            <p:cNvSpPr/>
            <p:nvPr/>
          </p:nvSpPr>
          <p:spPr>
            <a:xfrm>
              <a:off x="3162300" y="1905000"/>
              <a:ext cx="933450" cy="933450"/>
            </a:xfrm>
            <a:prstGeom prst="ellipse">
              <a:avLst/>
            </a:prstGeom>
            <a:solidFill>
              <a:srgbClr val="FFFFFF"/>
            </a:solidFill>
            <a:ln w="139700" cap="flat" cmpd="sng" algn="ctr">
              <a:solidFill>
                <a:srgbClr val="F08421"/>
              </a:solidFill>
              <a:prstDash val="solid"/>
              <a:miter lim="800000"/>
            </a:ln>
            <a:effectLst/>
          </p:spPr>
          <p:txBody>
            <a:bodyPr anchor="ctr"/>
            <a:lstStyle/>
            <a:p>
              <a:pPr algn="ctr" defTabSz="914340" eaLnBrk="1" fontAlgn="auto" hangingPunct="1">
                <a:spcBef>
                  <a:spcPts val="0"/>
                </a:spcBef>
                <a:spcAft>
                  <a:spcPts val="0"/>
                </a:spcAft>
                <a:defRPr/>
              </a:pPr>
              <a:endParaRPr lang="en-US" sz="2400" kern="0" dirty="0">
                <a:solidFill>
                  <a:srgbClr val="118CE7"/>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cxnSp>
          <p:nvCxnSpPr>
            <p:cNvPr id="9" name="Straight Connector 43"/>
            <p:cNvCxnSpPr>
              <a:cxnSpLocks noChangeShapeType="1"/>
              <a:stCxn id="8" idx="4"/>
            </p:cNvCxnSpPr>
            <p:nvPr/>
          </p:nvCxnSpPr>
          <p:spPr bwMode="auto">
            <a:xfrm flipH="1">
              <a:off x="0" y="2838450"/>
              <a:ext cx="3629025" cy="0"/>
            </a:xfrm>
            <a:prstGeom prst="line">
              <a:avLst/>
            </a:prstGeom>
            <a:noFill/>
            <a:ln w="139700" algn="ctr">
              <a:solidFill>
                <a:srgbClr val="F08421"/>
              </a:solidFill>
              <a:miter lim="800000"/>
              <a:headEnd/>
              <a:tailEnd/>
            </a:ln>
            <a:extLst>
              <a:ext uri="{909E8E84-426E-40DD-AFC4-6F175D3DCCD1}">
                <a14:hiddenFill xmlns:a14="http://schemas.microsoft.com/office/drawing/2010/main">
                  <a:noFill/>
                </a14:hiddenFill>
              </a:ext>
            </a:extLst>
          </p:spPr>
        </p:cxnSp>
      </p:grpSp>
      <p:grpSp>
        <p:nvGrpSpPr>
          <p:cNvPr id="10" name="组合 9"/>
          <p:cNvGrpSpPr/>
          <p:nvPr/>
        </p:nvGrpSpPr>
        <p:grpSpPr>
          <a:xfrm>
            <a:off x="0" y="2330450"/>
            <a:ext cx="7724775" cy="933450"/>
            <a:chOff x="0" y="2330450"/>
            <a:chExt cx="7724775" cy="933450"/>
          </a:xfrm>
        </p:grpSpPr>
        <p:sp>
          <p:nvSpPr>
            <p:cNvPr id="11" name="Oval 40"/>
            <p:cNvSpPr/>
            <p:nvPr/>
          </p:nvSpPr>
          <p:spPr>
            <a:xfrm>
              <a:off x="6791325" y="2330450"/>
              <a:ext cx="933450" cy="933450"/>
            </a:xfrm>
            <a:prstGeom prst="ellipse">
              <a:avLst/>
            </a:prstGeom>
            <a:solidFill>
              <a:srgbClr val="FFFFFF"/>
            </a:solidFill>
            <a:ln w="139700" cap="flat" cmpd="sng" algn="ctr">
              <a:solidFill>
                <a:srgbClr val="1F2531"/>
              </a:solidFill>
              <a:prstDash val="solid"/>
              <a:miter lim="800000"/>
            </a:ln>
            <a:effectLst/>
          </p:spPr>
          <p:txBody>
            <a:bodyPr anchor="ctr"/>
            <a:lstStyle/>
            <a:p>
              <a:pPr algn="ctr" defTabSz="914340" eaLnBrk="1" fontAlgn="auto" hangingPunct="1">
                <a:spcBef>
                  <a:spcPts val="0"/>
                </a:spcBef>
                <a:spcAft>
                  <a:spcPts val="0"/>
                </a:spcAft>
                <a:defRPr/>
              </a:pPr>
              <a:endParaRPr lang="en-US" sz="2400" kern="0" dirty="0">
                <a:solidFill>
                  <a:srgbClr val="000000">
                    <a:lumMod val="85000"/>
                    <a:lumOff val="15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cxnSp>
          <p:nvCxnSpPr>
            <p:cNvPr id="12" name="Straight Connector 63"/>
            <p:cNvCxnSpPr>
              <a:cxnSpLocks noChangeShapeType="1"/>
            </p:cNvCxnSpPr>
            <p:nvPr/>
          </p:nvCxnSpPr>
          <p:spPr bwMode="auto">
            <a:xfrm flipH="1">
              <a:off x="0" y="3263900"/>
              <a:ext cx="7258050" cy="0"/>
            </a:xfrm>
            <a:prstGeom prst="line">
              <a:avLst/>
            </a:prstGeom>
            <a:noFill/>
            <a:ln w="139700" algn="ctr">
              <a:solidFill>
                <a:srgbClr val="1F2531"/>
              </a:solidFill>
              <a:miter lim="800000"/>
              <a:headEnd/>
              <a:tailEnd/>
            </a:ln>
            <a:extLst>
              <a:ext uri="{909E8E84-426E-40DD-AFC4-6F175D3DCCD1}">
                <a14:hiddenFill xmlns:a14="http://schemas.microsoft.com/office/drawing/2010/main">
                  <a:noFill/>
                </a14:hiddenFill>
              </a:ext>
            </a:extLst>
          </p:spPr>
        </p:cxnSp>
      </p:grpSp>
      <p:grpSp>
        <p:nvGrpSpPr>
          <p:cNvPr id="13" name="组合 12"/>
          <p:cNvGrpSpPr/>
          <p:nvPr/>
        </p:nvGrpSpPr>
        <p:grpSpPr>
          <a:xfrm>
            <a:off x="0" y="3687763"/>
            <a:ext cx="9445625" cy="933450"/>
            <a:chOff x="0" y="3687763"/>
            <a:chExt cx="9445625" cy="933450"/>
          </a:xfrm>
        </p:grpSpPr>
        <p:sp>
          <p:nvSpPr>
            <p:cNvPr id="14" name="Oval 42"/>
            <p:cNvSpPr/>
            <p:nvPr/>
          </p:nvSpPr>
          <p:spPr>
            <a:xfrm>
              <a:off x="8512175" y="3687763"/>
              <a:ext cx="933450" cy="933450"/>
            </a:xfrm>
            <a:prstGeom prst="ellipse">
              <a:avLst/>
            </a:prstGeom>
            <a:solidFill>
              <a:srgbClr val="FFFFFF"/>
            </a:solidFill>
            <a:ln w="139700" cap="flat" cmpd="sng" algn="ctr">
              <a:solidFill>
                <a:srgbClr val="F08421"/>
              </a:solidFill>
              <a:prstDash val="solid"/>
              <a:miter lim="800000"/>
            </a:ln>
            <a:effectLst/>
          </p:spPr>
          <p:txBody>
            <a:bodyPr anchor="ctr"/>
            <a:lstStyle/>
            <a:p>
              <a:pPr algn="ctr" defTabSz="914340" eaLnBrk="1" fontAlgn="auto" hangingPunct="1">
                <a:spcBef>
                  <a:spcPts val="0"/>
                </a:spcBef>
                <a:spcAft>
                  <a:spcPts val="0"/>
                </a:spcAft>
                <a:defRPr/>
              </a:pPr>
              <a:endParaRPr lang="en-US" sz="2400" kern="0" dirty="0">
                <a:solidFill>
                  <a:srgbClr val="404040"/>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cxnSp>
          <p:nvCxnSpPr>
            <p:cNvPr id="15" name="Straight Connector 64"/>
            <p:cNvCxnSpPr>
              <a:cxnSpLocks noChangeShapeType="1"/>
            </p:cNvCxnSpPr>
            <p:nvPr/>
          </p:nvCxnSpPr>
          <p:spPr bwMode="auto">
            <a:xfrm flipH="1">
              <a:off x="0" y="3687763"/>
              <a:ext cx="8921750" cy="0"/>
            </a:xfrm>
            <a:prstGeom prst="line">
              <a:avLst/>
            </a:prstGeom>
            <a:noFill/>
            <a:ln w="139700" algn="ctr">
              <a:solidFill>
                <a:srgbClr val="F08421"/>
              </a:solidFill>
              <a:miter lim="800000"/>
              <a:headEnd/>
              <a:tailEnd/>
            </a:ln>
            <a:extLst>
              <a:ext uri="{909E8E84-426E-40DD-AFC4-6F175D3DCCD1}">
                <a14:hiddenFill xmlns:a14="http://schemas.microsoft.com/office/drawing/2010/main">
                  <a:noFill/>
                </a14:hiddenFill>
              </a:ext>
            </a:extLst>
          </p:spPr>
        </p:cxnSp>
      </p:grpSp>
      <p:grpSp>
        <p:nvGrpSpPr>
          <p:cNvPr id="16" name="组合 15"/>
          <p:cNvGrpSpPr/>
          <p:nvPr/>
        </p:nvGrpSpPr>
        <p:grpSpPr>
          <a:xfrm>
            <a:off x="0" y="4103688"/>
            <a:ext cx="6038850" cy="933450"/>
            <a:chOff x="0" y="4103688"/>
            <a:chExt cx="6038850" cy="933450"/>
          </a:xfrm>
        </p:grpSpPr>
        <p:sp>
          <p:nvSpPr>
            <p:cNvPr id="17" name="Oval 41"/>
            <p:cNvSpPr/>
            <p:nvPr/>
          </p:nvSpPr>
          <p:spPr>
            <a:xfrm>
              <a:off x="5105400" y="4103688"/>
              <a:ext cx="933450" cy="933450"/>
            </a:xfrm>
            <a:prstGeom prst="ellipse">
              <a:avLst/>
            </a:prstGeom>
            <a:solidFill>
              <a:srgbClr val="FFFFFF"/>
            </a:solidFill>
            <a:ln w="139700" cap="flat" cmpd="sng" algn="ctr">
              <a:solidFill>
                <a:srgbClr val="1F2531"/>
              </a:solidFill>
              <a:prstDash val="solid"/>
              <a:miter lim="800000"/>
            </a:ln>
            <a:effectLst/>
          </p:spPr>
          <p:txBody>
            <a:bodyPr anchor="ctr"/>
            <a:lstStyle/>
            <a:p>
              <a:pPr algn="ctr" defTabSz="914340" eaLnBrk="1" fontAlgn="auto" hangingPunct="1">
                <a:spcBef>
                  <a:spcPts val="0"/>
                </a:spcBef>
                <a:spcAft>
                  <a:spcPts val="0"/>
                </a:spcAft>
                <a:defRPr/>
              </a:pPr>
              <a:endParaRPr lang="en-US" sz="2400" kern="0" dirty="0">
                <a:solidFill>
                  <a:srgbClr val="7E7E7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cxnSp>
          <p:nvCxnSpPr>
            <p:cNvPr id="18" name="Straight Connector 65"/>
            <p:cNvCxnSpPr>
              <a:cxnSpLocks noChangeShapeType="1"/>
              <a:stCxn id="17" idx="0"/>
            </p:cNvCxnSpPr>
            <p:nvPr/>
          </p:nvCxnSpPr>
          <p:spPr bwMode="auto">
            <a:xfrm flipH="1">
              <a:off x="0" y="4103688"/>
              <a:ext cx="5572125" cy="0"/>
            </a:xfrm>
            <a:prstGeom prst="line">
              <a:avLst/>
            </a:prstGeom>
            <a:noFill/>
            <a:ln w="139700" algn="ctr">
              <a:solidFill>
                <a:srgbClr val="1F2531"/>
              </a:solidFill>
              <a:miter lim="800000"/>
              <a:headEnd/>
              <a:tailEnd/>
            </a:ln>
            <a:extLst>
              <a:ext uri="{909E8E84-426E-40DD-AFC4-6F175D3DCCD1}">
                <a14:hiddenFill xmlns:a14="http://schemas.microsoft.com/office/drawing/2010/main">
                  <a:noFill/>
                </a14:hiddenFill>
              </a:ext>
            </a:extLst>
          </p:spPr>
        </p:cxnSp>
      </p:grpSp>
      <p:grpSp>
        <p:nvGrpSpPr>
          <p:cNvPr id="19" name="组合 18"/>
          <p:cNvGrpSpPr/>
          <p:nvPr/>
        </p:nvGrpSpPr>
        <p:grpSpPr>
          <a:xfrm>
            <a:off x="0" y="4510088"/>
            <a:ext cx="2620963" cy="933450"/>
            <a:chOff x="0" y="4510088"/>
            <a:chExt cx="2620963" cy="933450"/>
          </a:xfrm>
        </p:grpSpPr>
        <p:sp>
          <p:nvSpPr>
            <p:cNvPr id="20" name="Oval 74"/>
            <p:cNvSpPr/>
            <p:nvPr/>
          </p:nvSpPr>
          <p:spPr>
            <a:xfrm>
              <a:off x="1687513" y="4510088"/>
              <a:ext cx="933450" cy="933450"/>
            </a:xfrm>
            <a:prstGeom prst="ellipse">
              <a:avLst/>
            </a:prstGeom>
            <a:solidFill>
              <a:srgbClr val="FFFFFF"/>
            </a:solidFill>
            <a:ln w="139700" cap="flat" cmpd="sng" algn="ctr">
              <a:solidFill>
                <a:srgbClr val="F08421"/>
              </a:solidFill>
              <a:prstDash val="solid"/>
              <a:miter lim="800000"/>
            </a:ln>
            <a:effectLst/>
          </p:spPr>
          <p:txBody>
            <a:bodyPr anchor="ctr"/>
            <a:lstStyle/>
            <a:p>
              <a:pPr algn="ctr" defTabSz="914340" eaLnBrk="1" fontAlgn="auto" hangingPunct="1">
                <a:spcBef>
                  <a:spcPts val="0"/>
                </a:spcBef>
                <a:spcAft>
                  <a:spcPts val="0"/>
                </a:spcAft>
                <a:defRPr/>
              </a:pPr>
              <a:endParaRPr lang="en-US" sz="2400" kern="0" dirty="0">
                <a:solidFill>
                  <a:srgbClr val="A6A6A6"/>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cxnSp>
          <p:nvCxnSpPr>
            <p:cNvPr id="21" name="Straight Connector 75"/>
            <p:cNvCxnSpPr>
              <a:cxnSpLocks noChangeShapeType="1"/>
              <a:stCxn id="20" idx="0"/>
            </p:cNvCxnSpPr>
            <p:nvPr/>
          </p:nvCxnSpPr>
          <p:spPr bwMode="auto">
            <a:xfrm flipH="1">
              <a:off x="0" y="4510088"/>
              <a:ext cx="2154238" cy="0"/>
            </a:xfrm>
            <a:prstGeom prst="line">
              <a:avLst/>
            </a:prstGeom>
            <a:noFill/>
            <a:ln w="139700" algn="ctr">
              <a:solidFill>
                <a:srgbClr val="F08421"/>
              </a:solidFill>
              <a:miter lim="800000"/>
              <a:headEnd/>
              <a:tailEnd/>
            </a:ln>
            <a:extLst>
              <a:ext uri="{909E8E84-426E-40DD-AFC4-6F175D3DCCD1}">
                <a14:hiddenFill xmlns:a14="http://schemas.microsoft.com/office/drawing/2010/main">
                  <a:noFill/>
                </a14:hiddenFill>
              </a:ext>
            </a:extLst>
          </p:spPr>
        </p:cxnSp>
      </p:grpSp>
      <p:grpSp>
        <p:nvGrpSpPr>
          <p:cNvPr id="22" name="组合 21"/>
          <p:cNvGrpSpPr/>
          <p:nvPr/>
        </p:nvGrpSpPr>
        <p:grpSpPr>
          <a:xfrm>
            <a:off x="4264025" y="2054225"/>
            <a:ext cx="2084161" cy="678542"/>
            <a:chOff x="4264025" y="2054225"/>
            <a:chExt cx="2084161" cy="678542"/>
          </a:xfrm>
        </p:grpSpPr>
        <p:sp>
          <p:nvSpPr>
            <p:cNvPr id="23" name="TextBox 13"/>
            <p:cNvSpPr txBox="1">
              <a:spLocks noChangeArrowheads="1"/>
            </p:cNvSpPr>
            <p:nvPr/>
          </p:nvSpPr>
          <p:spPr bwMode="auto">
            <a:xfrm>
              <a:off x="4264025" y="2054225"/>
              <a:ext cx="762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关键词</a:t>
              </a:r>
              <a:endParaRPr lang="en-US" altLang="zh-CN"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4" name="TextBox 13"/>
            <p:cNvSpPr txBox="1">
              <a:spLocks noChangeArrowheads="1"/>
            </p:cNvSpPr>
            <p:nvPr/>
          </p:nvSpPr>
          <p:spPr bwMode="auto">
            <a:xfrm>
              <a:off x="4344761" y="2364467"/>
              <a:ext cx="2003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单击此处可编辑内容，根据您的需要自由拉伸文本框大小</a:t>
              </a:r>
              <a:endParaRPr lang="en-US" altLang="zh-CN" sz="120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5" name="组合 24"/>
          <p:cNvGrpSpPr/>
          <p:nvPr/>
        </p:nvGrpSpPr>
        <p:grpSpPr>
          <a:xfrm>
            <a:off x="7929563" y="2479675"/>
            <a:ext cx="2084161" cy="678542"/>
            <a:chOff x="7929563" y="2479675"/>
            <a:chExt cx="2084161" cy="678542"/>
          </a:xfrm>
        </p:grpSpPr>
        <p:sp>
          <p:nvSpPr>
            <p:cNvPr id="26" name="TextBox 13"/>
            <p:cNvSpPr txBox="1">
              <a:spLocks noChangeArrowheads="1"/>
            </p:cNvSpPr>
            <p:nvPr/>
          </p:nvSpPr>
          <p:spPr bwMode="auto">
            <a:xfrm>
              <a:off x="7929563" y="2479675"/>
              <a:ext cx="762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关键词</a:t>
              </a:r>
              <a:endParaRPr lang="en-US" altLang="zh-CN"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7" name="TextBox 13"/>
            <p:cNvSpPr txBox="1">
              <a:spLocks noChangeArrowheads="1"/>
            </p:cNvSpPr>
            <p:nvPr/>
          </p:nvSpPr>
          <p:spPr bwMode="auto">
            <a:xfrm>
              <a:off x="8010299" y="2789917"/>
              <a:ext cx="2003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单击此处可编辑内容，根据您的需要自由拉伸文本框大小</a:t>
              </a:r>
              <a:endParaRPr lang="en-US" altLang="zh-CN" sz="120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8" name="组合 27"/>
          <p:cNvGrpSpPr/>
          <p:nvPr/>
        </p:nvGrpSpPr>
        <p:grpSpPr>
          <a:xfrm>
            <a:off x="9628188" y="3835400"/>
            <a:ext cx="2082573" cy="680130"/>
            <a:chOff x="9628188" y="3835400"/>
            <a:chExt cx="2082573" cy="680130"/>
          </a:xfrm>
        </p:grpSpPr>
        <p:sp>
          <p:nvSpPr>
            <p:cNvPr id="29" name="TextBox 13"/>
            <p:cNvSpPr txBox="1">
              <a:spLocks noChangeArrowheads="1"/>
            </p:cNvSpPr>
            <p:nvPr/>
          </p:nvSpPr>
          <p:spPr bwMode="auto">
            <a:xfrm>
              <a:off x="9628188" y="3835400"/>
              <a:ext cx="7604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关键词</a:t>
              </a:r>
              <a:endParaRPr lang="en-US" altLang="zh-CN"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0" name="TextBox 13"/>
            <p:cNvSpPr txBox="1">
              <a:spLocks noChangeArrowheads="1"/>
            </p:cNvSpPr>
            <p:nvPr/>
          </p:nvSpPr>
          <p:spPr bwMode="auto">
            <a:xfrm>
              <a:off x="9708924" y="4145642"/>
              <a:ext cx="2001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单击此处可编辑内容，根据您的需要自由拉伸文本框大小</a:t>
              </a:r>
              <a:endParaRPr lang="en-US" altLang="zh-CN" sz="120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1" name="组合 30"/>
          <p:cNvGrpSpPr/>
          <p:nvPr/>
        </p:nvGrpSpPr>
        <p:grpSpPr>
          <a:xfrm>
            <a:off x="6226175" y="4400550"/>
            <a:ext cx="2084161" cy="680130"/>
            <a:chOff x="6226175" y="4400550"/>
            <a:chExt cx="2084161" cy="680130"/>
          </a:xfrm>
        </p:grpSpPr>
        <p:sp>
          <p:nvSpPr>
            <p:cNvPr id="32" name="TextBox 13"/>
            <p:cNvSpPr txBox="1">
              <a:spLocks noChangeArrowheads="1"/>
            </p:cNvSpPr>
            <p:nvPr/>
          </p:nvSpPr>
          <p:spPr bwMode="auto">
            <a:xfrm>
              <a:off x="6226175" y="4400550"/>
              <a:ext cx="762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关键词</a:t>
              </a:r>
              <a:endParaRPr lang="en-US" altLang="zh-CN"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3" name="TextBox 13"/>
            <p:cNvSpPr txBox="1">
              <a:spLocks noChangeArrowheads="1"/>
            </p:cNvSpPr>
            <p:nvPr/>
          </p:nvSpPr>
          <p:spPr bwMode="auto">
            <a:xfrm>
              <a:off x="6306911" y="4710792"/>
              <a:ext cx="2003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单击此处可编辑内容，根据您的需要自由拉伸文本框大小</a:t>
              </a:r>
              <a:endParaRPr lang="en-US" altLang="zh-CN" sz="120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4" name="组合 33"/>
          <p:cNvGrpSpPr/>
          <p:nvPr/>
        </p:nvGrpSpPr>
        <p:grpSpPr>
          <a:xfrm>
            <a:off x="2808288" y="4657725"/>
            <a:ext cx="2084161" cy="680130"/>
            <a:chOff x="2808288" y="4657725"/>
            <a:chExt cx="2084161" cy="680130"/>
          </a:xfrm>
        </p:grpSpPr>
        <p:sp>
          <p:nvSpPr>
            <p:cNvPr id="35" name="TextBox 13"/>
            <p:cNvSpPr txBox="1">
              <a:spLocks noChangeArrowheads="1"/>
            </p:cNvSpPr>
            <p:nvPr/>
          </p:nvSpPr>
          <p:spPr bwMode="auto">
            <a:xfrm>
              <a:off x="2808288" y="4657725"/>
              <a:ext cx="762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关键词</a:t>
              </a:r>
              <a:endParaRPr lang="en-US" altLang="zh-CN"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6" name="TextBox 13"/>
            <p:cNvSpPr txBox="1">
              <a:spLocks noChangeArrowheads="1"/>
            </p:cNvSpPr>
            <p:nvPr/>
          </p:nvSpPr>
          <p:spPr bwMode="auto">
            <a:xfrm>
              <a:off x="2889024" y="4967967"/>
              <a:ext cx="2003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单击此处可编辑内容，根据您的需要自由拉伸文本框大小</a:t>
              </a:r>
              <a:endParaRPr lang="en-US" altLang="zh-CN" sz="120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37" name="矩形 36"/>
          <p:cNvSpPr/>
          <p:nvPr/>
        </p:nvSpPr>
        <p:spPr>
          <a:xfrm>
            <a:off x="4713251" y="468148"/>
            <a:ext cx="276550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项目及成绩展示</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93" y="267913"/>
            <a:ext cx="951353" cy="1192996"/>
          </a:xfrm>
          <a:prstGeom prst="rect">
            <a:avLst/>
          </a:prstGeom>
        </p:spPr>
      </p:pic>
    </p:spTree>
    <p:extLst>
      <p:ext uri="{BB962C8B-B14F-4D97-AF65-F5344CB8AC3E}">
        <p14:creationId xmlns:p14="http://schemas.microsoft.com/office/powerpoint/2010/main" val="2613082864"/>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75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nodeType="withEffect">
                                  <p:stCondLst>
                                    <p:cond delay="100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1500"/>
                            </p:stCondLst>
                            <p:childTnLst>
                              <p:par>
                                <p:cTn id="21" presetID="1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p:tgtEl>
                                          <p:spTgt spid="22"/>
                                        </p:tgtEl>
                                        <p:attrNameLst>
                                          <p:attrName>ppt_y</p:attrName>
                                        </p:attrNameLst>
                                      </p:cBhvr>
                                      <p:tavLst>
                                        <p:tav tm="0">
                                          <p:val>
                                            <p:strVal val="#ppt_y+#ppt_h*1.125000"/>
                                          </p:val>
                                        </p:tav>
                                        <p:tav tm="100000">
                                          <p:val>
                                            <p:strVal val="#ppt_y"/>
                                          </p:val>
                                        </p:tav>
                                      </p:tavLst>
                                    </p:anim>
                                    <p:animEffect transition="in" filter="wipe(up)">
                                      <p:cBhvr>
                                        <p:cTn id="24" dur="500"/>
                                        <p:tgtEl>
                                          <p:spTgt spid="22"/>
                                        </p:tgtEl>
                                      </p:cBhvr>
                                    </p:animEffect>
                                  </p:childTnLst>
                                </p:cTn>
                              </p:par>
                              <p:par>
                                <p:cTn id="25" presetID="12" presetClass="entr" presetSubtype="4" fill="hold"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p:tgtEl>
                                          <p:spTgt spid="25"/>
                                        </p:tgtEl>
                                        <p:attrNameLst>
                                          <p:attrName>ppt_y</p:attrName>
                                        </p:attrNameLst>
                                      </p:cBhvr>
                                      <p:tavLst>
                                        <p:tav tm="0">
                                          <p:val>
                                            <p:strVal val="#ppt_y+#ppt_h*1.125000"/>
                                          </p:val>
                                        </p:tav>
                                        <p:tav tm="100000">
                                          <p:val>
                                            <p:strVal val="#ppt_y"/>
                                          </p:val>
                                        </p:tav>
                                      </p:tavLst>
                                    </p:anim>
                                    <p:animEffect transition="in" filter="wipe(up)">
                                      <p:cBhvr>
                                        <p:cTn id="28" dur="500"/>
                                        <p:tgtEl>
                                          <p:spTgt spid="25"/>
                                        </p:tgtEl>
                                      </p:cBhvr>
                                    </p:animEffect>
                                  </p:childTnLst>
                                </p:cTn>
                              </p:par>
                              <p:par>
                                <p:cTn id="29" presetID="12" presetClass="entr" presetSubtype="4" fill="hold" nodeType="withEffect">
                                  <p:stCondLst>
                                    <p:cond delay="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p:tgtEl>
                                          <p:spTgt spid="28"/>
                                        </p:tgtEl>
                                        <p:attrNameLst>
                                          <p:attrName>ppt_y</p:attrName>
                                        </p:attrNameLst>
                                      </p:cBhvr>
                                      <p:tavLst>
                                        <p:tav tm="0">
                                          <p:val>
                                            <p:strVal val="#ppt_y+#ppt_h*1.125000"/>
                                          </p:val>
                                        </p:tav>
                                        <p:tav tm="100000">
                                          <p:val>
                                            <p:strVal val="#ppt_y"/>
                                          </p:val>
                                        </p:tav>
                                      </p:tavLst>
                                    </p:anim>
                                    <p:animEffect transition="in" filter="wipe(up)">
                                      <p:cBhvr>
                                        <p:cTn id="32" dur="500"/>
                                        <p:tgtEl>
                                          <p:spTgt spid="28"/>
                                        </p:tgtEl>
                                      </p:cBhvr>
                                    </p:animEffect>
                                  </p:childTnLst>
                                </p:cTn>
                              </p:par>
                              <p:par>
                                <p:cTn id="33" presetID="12" presetClass="entr" presetSubtype="4" fill="hold" nodeType="withEffect">
                                  <p:stCondLst>
                                    <p:cond delay="7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p:tgtEl>
                                          <p:spTgt spid="31"/>
                                        </p:tgtEl>
                                        <p:attrNameLst>
                                          <p:attrName>ppt_y</p:attrName>
                                        </p:attrNameLst>
                                      </p:cBhvr>
                                      <p:tavLst>
                                        <p:tav tm="0">
                                          <p:val>
                                            <p:strVal val="#ppt_y+#ppt_h*1.125000"/>
                                          </p:val>
                                        </p:tav>
                                        <p:tav tm="100000">
                                          <p:val>
                                            <p:strVal val="#ppt_y"/>
                                          </p:val>
                                        </p:tav>
                                      </p:tavLst>
                                    </p:anim>
                                    <p:animEffect transition="in" filter="wipe(up)">
                                      <p:cBhvr>
                                        <p:cTn id="36" dur="500"/>
                                        <p:tgtEl>
                                          <p:spTgt spid="31"/>
                                        </p:tgtEl>
                                      </p:cBhvr>
                                    </p:animEffect>
                                  </p:childTnLst>
                                </p:cTn>
                              </p:par>
                              <p:par>
                                <p:cTn id="37" presetID="12" presetClass="entr" presetSubtype="4" fill="hold" nodeType="withEffect">
                                  <p:stCondLst>
                                    <p:cond delay="100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p:tgtEl>
                                          <p:spTgt spid="34"/>
                                        </p:tgtEl>
                                        <p:attrNameLst>
                                          <p:attrName>ppt_y</p:attrName>
                                        </p:attrNameLst>
                                      </p:cBhvr>
                                      <p:tavLst>
                                        <p:tav tm="0">
                                          <p:val>
                                            <p:strVal val="#ppt_y+#ppt_h*1.125000"/>
                                          </p:val>
                                        </p:tav>
                                        <p:tav tm="100000">
                                          <p:val>
                                            <p:strVal val="#ppt_y"/>
                                          </p:val>
                                        </p:tav>
                                      </p:tavLst>
                                    </p:anim>
                                    <p:animEffect transition="in" filter="wipe(up)">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p:nvPr/>
        </p:nvSpPr>
        <p:spPr>
          <a:xfrm>
            <a:off x="6054243" y="1412776"/>
            <a:ext cx="4883150" cy="2332788"/>
          </a:xfrm>
          <a:prstGeom prst="rect">
            <a:avLst/>
          </a:prstGeom>
          <a:blipFill>
            <a:blip r:embed="rId3"/>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lumMod val="95000"/>
                </a:prst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Rectangle 3"/>
          <p:cNvSpPr/>
          <p:nvPr/>
        </p:nvSpPr>
        <p:spPr>
          <a:xfrm>
            <a:off x="1177443" y="1412776"/>
            <a:ext cx="4876800" cy="2336800"/>
          </a:xfrm>
          <a:prstGeom prst="rect">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lumMod val="95000"/>
                </a:prst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Oval 4"/>
          <p:cNvSpPr/>
          <p:nvPr/>
        </p:nvSpPr>
        <p:spPr>
          <a:xfrm>
            <a:off x="1921918" y="4171922"/>
            <a:ext cx="765857" cy="769246"/>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lumMod val="95000"/>
                </a:prst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0" name="Oval 12"/>
          <p:cNvSpPr/>
          <p:nvPr/>
        </p:nvSpPr>
        <p:spPr>
          <a:xfrm>
            <a:off x="4538223" y="4164128"/>
            <a:ext cx="765857" cy="769246"/>
          </a:xfrm>
          <a:prstGeom prst="ellipse">
            <a:avLst/>
          </a:prstGeom>
          <a:solidFill>
            <a:srgbClr val="1F253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lumMod val="95000"/>
                </a:prst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Oval 14"/>
          <p:cNvSpPr/>
          <p:nvPr/>
        </p:nvSpPr>
        <p:spPr>
          <a:xfrm>
            <a:off x="6942296" y="4164128"/>
            <a:ext cx="764163" cy="769246"/>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lumMod val="95000"/>
                </a:prst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Oval 16"/>
          <p:cNvSpPr/>
          <p:nvPr/>
        </p:nvSpPr>
        <p:spPr>
          <a:xfrm>
            <a:off x="9439214" y="4164128"/>
            <a:ext cx="764163" cy="769246"/>
          </a:xfrm>
          <a:prstGeom prst="ellipse">
            <a:avLst/>
          </a:prstGeom>
          <a:solidFill>
            <a:srgbClr val="1F253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lumMod val="95000"/>
                </a:prst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3" name="Group 20"/>
          <p:cNvGrpSpPr/>
          <p:nvPr/>
        </p:nvGrpSpPr>
        <p:grpSpPr>
          <a:xfrm>
            <a:off x="2090408" y="4323732"/>
            <a:ext cx="428874" cy="431536"/>
            <a:chOff x="7971783" y="2080670"/>
            <a:chExt cx="401822" cy="404317"/>
          </a:xfrm>
          <a:solidFill>
            <a:schemeClr val="bg1"/>
          </a:solidFill>
        </p:grpSpPr>
        <p:sp>
          <p:nvSpPr>
            <p:cNvPr id="14"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Freeform 43"/>
            <p:cNvSpPr>
              <a:spLocks/>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6" name="Group 23"/>
          <p:cNvGrpSpPr/>
          <p:nvPr/>
        </p:nvGrpSpPr>
        <p:grpSpPr>
          <a:xfrm>
            <a:off x="4802237" y="4387947"/>
            <a:ext cx="415554" cy="362277"/>
            <a:chOff x="7540014" y="4306907"/>
            <a:chExt cx="389342" cy="339426"/>
          </a:xfrm>
          <a:solidFill>
            <a:schemeClr val="bg1"/>
          </a:solidFill>
        </p:grpSpPr>
        <p:sp>
          <p:nvSpPr>
            <p:cNvPr id="17"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9"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0"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1"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2"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4"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5"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6"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7"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8" name="Group 35"/>
          <p:cNvGrpSpPr/>
          <p:nvPr/>
        </p:nvGrpSpPr>
        <p:grpSpPr>
          <a:xfrm>
            <a:off x="9626773" y="4315939"/>
            <a:ext cx="404898" cy="402235"/>
            <a:chOff x="6853673" y="3715407"/>
            <a:chExt cx="379359" cy="376864"/>
          </a:xfrm>
          <a:solidFill>
            <a:schemeClr val="bg1"/>
          </a:solidFill>
        </p:grpSpPr>
        <p:sp>
          <p:nvSpPr>
            <p:cNvPr id="29"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0"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1"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2"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3"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4"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5"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6"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7"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8"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9"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0"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1"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2"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3"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4"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5"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6"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47" name="Group 54"/>
          <p:cNvGrpSpPr/>
          <p:nvPr/>
        </p:nvGrpSpPr>
        <p:grpSpPr>
          <a:xfrm>
            <a:off x="7178501" y="4387947"/>
            <a:ext cx="319656" cy="415553"/>
            <a:chOff x="6421904" y="4798576"/>
            <a:chExt cx="299494" cy="389342"/>
          </a:xfrm>
          <a:solidFill>
            <a:schemeClr val="bg1"/>
          </a:solidFill>
        </p:grpSpPr>
        <p:sp>
          <p:nvSpPr>
            <p:cNvPr id="48"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9"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rgbClr val="1F497D">
                    <a:lumMod val="50000"/>
                  </a:srgb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50" name="矩形 49"/>
          <p:cNvSpPr/>
          <p:nvPr/>
        </p:nvSpPr>
        <p:spPr>
          <a:xfrm>
            <a:off x="4373443" y="1794898"/>
            <a:ext cx="1345222" cy="430879"/>
          </a:xfrm>
          <a:prstGeom prst="rect">
            <a:avLst/>
          </a:prstGeom>
        </p:spPr>
        <p:txBody>
          <a:bodyPr wrap="none" lIns="91431" tIns="45716" rIns="91431" bIns="45716">
            <a:spAutoFit/>
          </a:bodyPr>
          <a:lstStyle/>
          <a:p>
            <a:pPr algn="r"/>
            <a:r>
              <a:rPr lang="zh-CN" altLang="en-US" sz="2200" b="1" dirty="0">
                <a:solidFill>
                  <a:prstClr val="white">
                    <a:lumMod val="95000"/>
                  </a:prst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endParaRPr lang="en-US" altLang="zh-CN" sz="2200" b="1" dirty="0">
              <a:solidFill>
                <a:prstClr val="white">
                  <a:lumMod val="95000"/>
                </a:prst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1" name="矩形 47"/>
          <p:cNvSpPr>
            <a:spLocks noChangeArrowheads="1"/>
          </p:cNvSpPr>
          <p:nvPr/>
        </p:nvSpPr>
        <p:spPr bwMode="auto">
          <a:xfrm>
            <a:off x="1522571" y="2247455"/>
            <a:ext cx="4196094"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Font typeface="Arial" charset="0"/>
              <a:buNone/>
            </a:pPr>
            <a:r>
              <a:rPr lang="zh-CN" altLang="en-US" sz="1400" dirty="0">
                <a:solidFill>
                  <a:prstClr val="white">
                    <a:lumMod val="95000"/>
                  </a:prst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在此录入上述图表的综合描述说明，在此录入上述图表的综合描述说明，在此录入上述图表的综合描述说明，在此录入上述图表的综合描述说明，在此录入上述图表的综合描述说明</a:t>
            </a:r>
          </a:p>
        </p:txBody>
      </p:sp>
      <p:sp>
        <p:nvSpPr>
          <p:cNvPr id="52" name="矩形 51"/>
          <p:cNvSpPr/>
          <p:nvPr/>
        </p:nvSpPr>
        <p:spPr>
          <a:xfrm>
            <a:off x="1526171" y="4999968"/>
            <a:ext cx="1551767" cy="400101"/>
          </a:xfrm>
          <a:prstGeom prst="rect">
            <a:avLst/>
          </a:prstGeom>
        </p:spPr>
        <p:txBody>
          <a:bodyPr wrap="square" lIns="91431" tIns="45716" rIns="91431" bIns="45716">
            <a:spAutoFit/>
          </a:bodyPr>
          <a:lstStyle/>
          <a:p>
            <a:pPr algn="ctr"/>
            <a:r>
              <a:rPr lang="zh-CN" altLang="en-US" sz="20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endParaRPr lang="en-US" altLang="zh-CN" sz="20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3" name="矩形 52"/>
          <p:cNvSpPr>
            <a:spLocks noChangeArrowheads="1"/>
          </p:cNvSpPr>
          <p:nvPr/>
        </p:nvSpPr>
        <p:spPr bwMode="auto">
          <a:xfrm>
            <a:off x="1371566" y="5370658"/>
            <a:ext cx="19713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Font typeface="Arial" charset="0"/>
              <a:buNone/>
            </a:pPr>
            <a:r>
              <a:rPr lang="zh-CN" altLang="en-US" sz="1400" dirty="0">
                <a:solidFill>
                  <a:prstClr val="black">
                    <a:lumMod val="50000"/>
                    <a:lumOff val="50000"/>
                  </a:prst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在此录入上述图表的描述说明，在此录入上述图表的描述说明。</a:t>
            </a:r>
          </a:p>
        </p:txBody>
      </p:sp>
      <p:sp>
        <p:nvSpPr>
          <p:cNvPr id="54" name="矩形 53"/>
          <p:cNvSpPr/>
          <p:nvPr/>
        </p:nvSpPr>
        <p:spPr>
          <a:xfrm>
            <a:off x="4154166" y="4999968"/>
            <a:ext cx="1551767" cy="400101"/>
          </a:xfrm>
          <a:prstGeom prst="rect">
            <a:avLst/>
          </a:prstGeom>
        </p:spPr>
        <p:txBody>
          <a:bodyPr wrap="square" lIns="91431" tIns="45716" rIns="91431" bIns="45716">
            <a:spAutoFit/>
          </a:bodyPr>
          <a:lstStyle/>
          <a:p>
            <a:pPr algn="ctr"/>
            <a:r>
              <a:rPr lang="zh-CN" altLang="en-US" sz="20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endParaRPr lang="en-US" altLang="zh-CN" sz="20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5" name="矩形 47"/>
          <p:cNvSpPr>
            <a:spLocks noChangeArrowheads="1"/>
          </p:cNvSpPr>
          <p:nvPr/>
        </p:nvSpPr>
        <p:spPr bwMode="auto">
          <a:xfrm>
            <a:off x="3894167" y="5370658"/>
            <a:ext cx="19713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Font typeface="Arial" charset="0"/>
              <a:buNone/>
            </a:pPr>
            <a:r>
              <a:rPr lang="zh-CN" altLang="en-US" sz="1400" dirty="0">
                <a:solidFill>
                  <a:prstClr val="black">
                    <a:lumMod val="50000"/>
                    <a:lumOff val="50000"/>
                  </a:prst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在此录入上述图表的描述说明，在此录入上述图表的描述说明。</a:t>
            </a:r>
          </a:p>
        </p:txBody>
      </p:sp>
      <p:sp>
        <p:nvSpPr>
          <p:cNvPr id="56" name="矩形 55"/>
          <p:cNvSpPr/>
          <p:nvPr/>
        </p:nvSpPr>
        <p:spPr>
          <a:xfrm>
            <a:off x="9083119" y="4999968"/>
            <a:ext cx="1551767" cy="400101"/>
          </a:xfrm>
          <a:prstGeom prst="rect">
            <a:avLst/>
          </a:prstGeom>
        </p:spPr>
        <p:txBody>
          <a:bodyPr wrap="square" lIns="91431" tIns="45716" rIns="91431" bIns="45716">
            <a:spAutoFit/>
          </a:bodyPr>
          <a:lstStyle/>
          <a:p>
            <a:pPr algn="ctr"/>
            <a:r>
              <a:rPr lang="zh-CN" altLang="en-US" sz="20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endParaRPr lang="en-US" altLang="zh-CN" sz="20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7" name="矩形 47"/>
          <p:cNvSpPr>
            <a:spLocks noChangeArrowheads="1"/>
          </p:cNvSpPr>
          <p:nvPr/>
        </p:nvSpPr>
        <p:spPr bwMode="auto">
          <a:xfrm>
            <a:off x="8795580" y="5370658"/>
            <a:ext cx="19713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Font typeface="Arial" charset="0"/>
              <a:buNone/>
            </a:pPr>
            <a:r>
              <a:rPr lang="zh-CN" altLang="en-US" sz="1400" dirty="0">
                <a:solidFill>
                  <a:prstClr val="black">
                    <a:lumMod val="50000"/>
                    <a:lumOff val="50000"/>
                  </a:prst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在此录入上述图表的描述说明，在此录入上述图表的描述说明。</a:t>
            </a:r>
          </a:p>
        </p:txBody>
      </p:sp>
      <p:sp>
        <p:nvSpPr>
          <p:cNvPr id="58" name="矩形 57"/>
          <p:cNvSpPr/>
          <p:nvPr/>
        </p:nvSpPr>
        <p:spPr>
          <a:xfrm>
            <a:off x="6562839" y="4999968"/>
            <a:ext cx="1551767" cy="400101"/>
          </a:xfrm>
          <a:prstGeom prst="rect">
            <a:avLst/>
          </a:prstGeom>
        </p:spPr>
        <p:txBody>
          <a:bodyPr wrap="square" lIns="91431" tIns="45716" rIns="91431" bIns="45716">
            <a:spAutoFit/>
          </a:bodyPr>
          <a:lstStyle/>
          <a:p>
            <a:pPr algn="ctr"/>
            <a:r>
              <a:rPr lang="zh-CN" altLang="en-US" sz="20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endParaRPr lang="en-US" altLang="zh-CN" sz="20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9" name="矩形 47"/>
          <p:cNvSpPr>
            <a:spLocks noChangeArrowheads="1"/>
          </p:cNvSpPr>
          <p:nvPr/>
        </p:nvSpPr>
        <p:spPr bwMode="auto">
          <a:xfrm>
            <a:off x="6297604" y="5370658"/>
            <a:ext cx="19713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Font typeface="Arial" charset="0"/>
              <a:buNone/>
            </a:pPr>
            <a:r>
              <a:rPr lang="zh-CN" altLang="en-US" sz="1400" dirty="0">
                <a:solidFill>
                  <a:prstClr val="black">
                    <a:lumMod val="50000"/>
                    <a:lumOff val="50000"/>
                  </a:prst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在此录入上述图表的描述说明，在此录入上述图表的描述说明。</a:t>
            </a:r>
          </a:p>
        </p:txBody>
      </p:sp>
      <p:sp>
        <p:nvSpPr>
          <p:cNvPr id="60" name="矩形 59"/>
          <p:cNvSpPr/>
          <p:nvPr/>
        </p:nvSpPr>
        <p:spPr>
          <a:xfrm>
            <a:off x="4713251" y="468148"/>
            <a:ext cx="276550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项目及成绩展示</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3588375818"/>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par>
                                <p:cTn id="13" presetID="22" presetClass="entr" presetSubtype="2"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Effect transition="in" filter="wipe(right)">
                                      <p:cBhvr>
                                        <p:cTn id="15" dur="500"/>
                                        <p:tgtEl>
                                          <p:spTgt spid="50"/>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51"/>
                                        </p:tgtEl>
                                        <p:attrNameLst>
                                          <p:attrName>style.visibility</p:attrName>
                                        </p:attrNameLst>
                                      </p:cBhvr>
                                      <p:to>
                                        <p:strVal val="visible"/>
                                      </p:to>
                                    </p:set>
                                    <p:animEffect transition="in" filter="wipe(right)">
                                      <p:cBhvr>
                                        <p:cTn id="18" dur="500"/>
                                        <p:tgtEl>
                                          <p:spTgt spid="51"/>
                                        </p:tgtEl>
                                      </p:cBhvr>
                                    </p:animEffect>
                                  </p:childTnLst>
                                </p:cTn>
                              </p:par>
                            </p:childTnLst>
                          </p:cTn>
                        </p:par>
                        <p:par>
                          <p:cTn id="19" fill="hold">
                            <p:stCondLst>
                              <p:cond delay="1250"/>
                            </p:stCondLst>
                            <p:childTnLst>
                              <p:par>
                                <p:cTn id="20" presetID="21" presetClass="entr" presetSubtype="1"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400"/>
                                        <p:tgtEl>
                                          <p:spTgt spid="9"/>
                                        </p:tgtEl>
                                      </p:cBhvr>
                                    </p:animEffect>
                                  </p:childTnLst>
                                </p:cTn>
                              </p:par>
                            </p:childTnLst>
                          </p:cTn>
                        </p:par>
                        <p:par>
                          <p:cTn id="23" fill="hold">
                            <p:stCondLst>
                              <p:cond delay="1650"/>
                            </p:stCondLst>
                            <p:childTnLst>
                              <p:par>
                                <p:cTn id="24" presetID="21"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400"/>
                                        <p:tgtEl>
                                          <p:spTgt spid="10"/>
                                        </p:tgtEl>
                                      </p:cBhvr>
                                    </p:animEffect>
                                  </p:childTnLst>
                                </p:cTn>
                              </p:par>
                            </p:childTnLst>
                          </p:cTn>
                        </p:par>
                        <p:par>
                          <p:cTn id="27" fill="hold">
                            <p:stCondLst>
                              <p:cond delay="2050"/>
                            </p:stCondLst>
                            <p:childTnLst>
                              <p:par>
                                <p:cTn id="28" presetID="21" presetClass="entr" presetSubtype="1"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heel(1)">
                                      <p:cBhvr>
                                        <p:cTn id="30" dur="400"/>
                                        <p:tgtEl>
                                          <p:spTgt spid="11"/>
                                        </p:tgtEl>
                                      </p:cBhvr>
                                    </p:animEffect>
                                  </p:childTnLst>
                                </p:cTn>
                              </p:par>
                            </p:childTnLst>
                          </p:cTn>
                        </p:par>
                        <p:par>
                          <p:cTn id="31" fill="hold">
                            <p:stCondLst>
                              <p:cond delay="2450"/>
                            </p:stCondLst>
                            <p:childTnLst>
                              <p:par>
                                <p:cTn id="32" presetID="21" presetClass="entr" presetSubtype="1"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heel(1)">
                                      <p:cBhvr>
                                        <p:cTn id="34" dur="400"/>
                                        <p:tgtEl>
                                          <p:spTgt spid="12"/>
                                        </p:tgtEl>
                                      </p:cBhvr>
                                    </p:animEffect>
                                  </p:childTnLst>
                                </p:cTn>
                              </p:par>
                            </p:childTnLst>
                          </p:cTn>
                        </p:par>
                        <p:par>
                          <p:cTn id="35" fill="hold">
                            <p:stCondLst>
                              <p:cond delay="285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5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5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250"/>
                                        <p:tgtEl>
                                          <p:spTgt spid="47"/>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250"/>
                                        <p:tgtEl>
                                          <p:spTgt spid="28"/>
                                        </p:tgtEl>
                                      </p:cBhvr>
                                    </p:animEffect>
                                  </p:childTnLst>
                                </p:cTn>
                              </p:par>
                              <p:par>
                                <p:cTn id="48" presetID="14" presetClass="entr" presetSubtype="10" fill="hold" grpId="0" nodeType="withEffect">
                                  <p:stCondLst>
                                    <p:cond delay="750"/>
                                  </p:stCondLst>
                                  <p:childTnLst>
                                    <p:set>
                                      <p:cBhvr>
                                        <p:cTn id="49" dur="1" fill="hold">
                                          <p:stCondLst>
                                            <p:cond delay="0"/>
                                          </p:stCondLst>
                                        </p:cTn>
                                        <p:tgtEl>
                                          <p:spTgt spid="52"/>
                                        </p:tgtEl>
                                        <p:attrNameLst>
                                          <p:attrName>style.visibility</p:attrName>
                                        </p:attrNameLst>
                                      </p:cBhvr>
                                      <p:to>
                                        <p:strVal val="visible"/>
                                      </p:to>
                                    </p:set>
                                    <p:animEffect transition="in" filter="randombar(horizontal)">
                                      <p:cBhvr>
                                        <p:cTn id="50" dur="400"/>
                                        <p:tgtEl>
                                          <p:spTgt spid="52"/>
                                        </p:tgtEl>
                                      </p:cBhvr>
                                    </p:animEffect>
                                  </p:childTnLst>
                                </p:cTn>
                              </p:par>
                              <p:par>
                                <p:cTn id="51" presetID="14" presetClass="entr" presetSubtype="10" fill="hold" grpId="0" nodeType="withEffect">
                                  <p:stCondLst>
                                    <p:cond delay="750"/>
                                  </p:stCondLst>
                                  <p:childTnLst>
                                    <p:set>
                                      <p:cBhvr>
                                        <p:cTn id="52" dur="1" fill="hold">
                                          <p:stCondLst>
                                            <p:cond delay="0"/>
                                          </p:stCondLst>
                                        </p:cTn>
                                        <p:tgtEl>
                                          <p:spTgt spid="53"/>
                                        </p:tgtEl>
                                        <p:attrNameLst>
                                          <p:attrName>style.visibility</p:attrName>
                                        </p:attrNameLst>
                                      </p:cBhvr>
                                      <p:to>
                                        <p:strVal val="visible"/>
                                      </p:to>
                                    </p:set>
                                    <p:animEffect transition="in" filter="randombar(horizontal)">
                                      <p:cBhvr>
                                        <p:cTn id="53" dur="400"/>
                                        <p:tgtEl>
                                          <p:spTgt spid="53"/>
                                        </p:tgtEl>
                                      </p:cBhvr>
                                    </p:animEffect>
                                  </p:childTnLst>
                                </p:cTn>
                              </p:par>
                              <p:par>
                                <p:cTn id="54" presetID="14" presetClass="entr" presetSubtype="10" fill="hold" grpId="0" nodeType="withEffect">
                                  <p:stCondLst>
                                    <p:cond delay="750"/>
                                  </p:stCondLst>
                                  <p:childTnLst>
                                    <p:set>
                                      <p:cBhvr>
                                        <p:cTn id="55" dur="1" fill="hold">
                                          <p:stCondLst>
                                            <p:cond delay="0"/>
                                          </p:stCondLst>
                                        </p:cTn>
                                        <p:tgtEl>
                                          <p:spTgt spid="54"/>
                                        </p:tgtEl>
                                        <p:attrNameLst>
                                          <p:attrName>style.visibility</p:attrName>
                                        </p:attrNameLst>
                                      </p:cBhvr>
                                      <p:to>
                                        <p:strVal val="visible"/>
                                      </p:to>
                                    </p:set>
                                    <p:animEffect transition="in" filter="randombar(horizontal)">
                                      <p:cBhvr>
                                        <p:cTn id="56" dur="400"/>
                                        <p:tgtEl>
                                          <p:spTgt spid="54"/>
                                        </p:tgtEl>
                                      </p:cBhvr>
                                    </p:animEffect>
                                  </p:childTnLst>
                                </p:cTn>
                              </p:par>
                              <p:par>
                                <p:cTn id="57" presetID="14" presetClass="entr" presetSubtype="10" fill="hold" grpId="0" nodeType="withEffect">
                                  <p:stCondLst>
                                    <p:cond delay="750"/>
                                  </p:stCondLst>
                                  <p:childTnLst>
                                    <p:set>
                                      <p:cBhvr>
                                        <p:cTn id="58" dur="1" fill="hold">
                                          <p:stCondLst>
                                            <p:cond delay="0"/>
                                          </p:stCondLst>
                                        </p:cTn>
                                        <p:tgtEl>
                                          <p:spTgt spid="55"/>
                                        </p:tgtEl>
                                        <p:attrNameLst>
                                          <p:attrName>style.visibility</p:attrName>
                                        </p:attrNameLst>
                                      </p:cBhvr>
                                      <p:to>
                                        <p:strVal val="visible"/>
                                      </p:to>
                                    </p:set>
                                    <p:animEffect transition="in" filter="randombar(horizontal)">
                                      <p:cBhvr>
                                        <p:cTn id="59" dur="400"/>
                                        <p:tgtEl>
                                          <p:spTgt spid="55"/>
                                        </p:tgtEl>
                                      </p:cBhvr>
                                    </p:animEffect>
                                  </p:childTnLst>
                                </p:cTn>
                              </p:par>
                              <p:par>
                                <p:cTn id="60" presetID="14" presetClass="entr" presetSubtype="10" fill="hold" grpId="0" nodeType="withEffect">
                                  <p:stCondLst>
                                    <p:cond delay="750"/>
                                  </p:stCondLst>
                                  <p:childTnLst>
                                    <p:set>
                                      <p:cBhvr>
                                        <p:cTn id="61" dur="1" fill="hold">
                                          <p:stCondLst>
                                            <p:cond delay="0"/>
                                          </p:stCondLst>
                                        </p:cTn>
                                        <p:tgtEl>
                                          <p:spTgt spid="56"/>
                                        </p:tgtEl>
                                        <p:attrNameLst>
                                          <p:attrName>style.visibility</p:attrName>
                                        </p:attrNameLst>
                                      </p:cBhvr>
                                      <p:to>
                                        <p:strVal val="visible"/>
                                      </p:to>
                                    </p:set>
                                    <p:animEffect transition="in" filter="randombar(horizontal)">
                                      <p:cBhvr>
                                        <p:cTn id="62" dur="400"/>
                                        <p:tgtEl>
                                          <p:spTgt spid="56"/>
                                        </p:tgtEl>
                                      </p:cBhvr>
                                    </p:animEffect>
                                  </p:childTnLst>
                                </p:cTn>
                              </p:par>
                              <p:par>
                                <p:cTn id="63" presetID="14" presetClass="entr" presetSubtype="10" fill="hold" grpId="0" nodeType="withEffect">
                                  <p:stCondLst>
                                    <p:cond delay="750"/>
                                  </p:stCondLst>
                                  <p:childTnLst>
                                    <p:set>
                                      <p:cBhvr>
                                        <p:cTn id="64" dur="1" fill="hold">
                                          <p:stCondLst>
                                            <p:cond delay="0"/>
                                          </p:stCondLst>
                                        </p:cTn>
                                        <p:tgtEl>
                                          <p:spTgt spid="57"/>
                                        </p:tgtEl>
                                        <p:attrNameLst>
                                          <p:attrName>style.visibility</p:attrName>
                                        </p:attrNameLst>
                                      </p:cBhvr>
                                      <p:to>
                                        <p:strVal val="visible"/>
                                      </p:to>
                                    </p:set>
                                    <p:animEffect transition="in" filter="randombar(horizontal)">
                                      <p:cBhvr>
                                        <p:cTn id="65" dur="400"/>
                                        <p:tgtEl>
                                          <p:spTgt spid="57"/>
                                        </p:tgtEl>
                                      </p:cBhvr>
                                    </p:animEffect>
                                  </p:childTnLst>
                                </p:cTn>
                              </p:par>
                              <p:par>
                                <p:cTn id="66" presetID="14" presetClass="entr" presetSubtype="10" fill="hold" grpId="0" nodeType="withEffect">
                                  <p:stCondLst>
                                    <p:cond delay="750"/>
                                  </p:stCondLst>
                                  <p:childTnLst>
                                    <p:set>
                                      <p:cBhvr>
                                        <p:cTn id="67" dur="1" fill="hold">
                                          <p:stCondLst>
                                            <p:cond delay="0"/>
                                          </p:stCondLst>
                                        </p:cTn>
                                        <p:tgtEl>
                                          <p:spTgt spid="58"/>
                                        </p:tgtEl>
                                        <p:attrNameLst>
                                          <p:attrName>style.visibility</p:attrName>
                                        </p:attrNameLst>
                                      </p:cBhvr>
                                      <p:to>
                                        <p:strVal val="visible"/>
                                      </p:to>
                                    </p:set>
                                    <p:animEffect transition="in" filter="randombar(horizontal)">
                                      <p:cBhvr>
                                        <p:cTn id="68" dur="400"/>
                                        <p:tgtEl>
                                          <p:spTgt spid="58"/>
                                        </p:tgtEl>
                                      </p:cBhvr>
                                    </p:animEffect>
                                  </p:childTnLst>
                                </p:cTn>
                              </p:par>
                              <p:par>
                                <p:cTn id="69" presetID="14" presetClass="entr" presetSubtype="10" fill="hold" grpId="0" nodeType="withEffect">
                                  <p:stCondLst>
                                    <p:cond delay="750"/>
                                  </p:stCondLst>
                                  <p:childTnLst>
                                    <p:set>
                                      <p:cBhvr>
                                        <p:cTn id="70" dur="1" fill="hold">
                                          <p:stCondLst>
                                            <p:cond delay="0"/>
                                          </p:stCondLst>
                                        </p:cTn>
                                        <p:tgtEl>
                                          <p:spTgt spid="59"/>
                                        </p:tgtEl>
                                        <p:attrNameLst>
                                          <p:attrName>style.visibility</p:attrName>
                                        </p:attrNameLst>
                                      </p:cBhvr>
                                      <p:to>
                                        <p:strVal val="visible"/>
                                      </p:to>
                                    </p:set>
                                    <p:animEffect transition="in" filter="randombar(horizontal)">
                                      <p:cBhvr>
                                        <p:cTn id="71" dur="4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50" grpId="0"/>
      <p:bldP spid="51" grpId="0"/>
      <p:bldP spid="52" grpId="0"/>
      <p:bldP spid="53" grpId="0"/>
      <p:bldP spid="54" grpId="0"/>
      <p:bldP spid="55" grpId="0"/>
      <p:bldP spid="56" grpId="0"/>
      <p:bldP spid="57" grpId="0"/>
      <p:bldP spid="58" grpId="0"/>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直角三角形 20"/>
          <p:cNvSpPr/>
          <p:nvPr/>
        </p:nvSpPr>
        <p:spPr>
          <a:xfrm flipV="1">
            <a:off x="0" y="0"/>
            <a:ext cx="10058400" cy="3805084"/>
          </a:xfrm>
          <a:prstGeom prst="rtTriangl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594704" y="929065"/>
            <a:ext cx="5232287" cy="2903315"/>
          </a:xfrm>
          <a:custGeom>
            <a:avLst/>
            <a:gdLst>
              <a:gd name="connsiteX0" fmla="*/ 5232287 w 5232287"/>
              <a:gd name="connsiteY0" fmla="*/ 0 h 2903315"/>
              <a:gd name="connsiteX1" fmla="*/ 5232287 w 5232287"/>
              <a:gd name="connsiteY1" fmla="*/ 909045 h 2903315"/>
              <a:gd name="connsiteX2" fmla="*/ 2841654 w 5232287"/>
              <a:gd name="connsiteY2" fmla="*/ 1818547 h 2903315"/>
              <a:gd name="connsiteX3" fmla="*/ 2841654 w 5232287"/>
              <a:gd name="connsiteY3" fmla="*/ 1822225 h 2903315"/>
              <a:gd name="connsiteX4" fmla="*/ 0 w 5232287"/>
              <a:gd name="connsiteY4" fmla="*/ 2903315 h 2903315"/>
              <a:gd name="connsiteX5" fmla="*/ 0 w 5232287"/>
              <a:gd name="connsiteY5" fmla="*/ 1994270 h 2903315"/>
              <a:gd name="connsiteX6" fmla="*/ 2390633 w 5232287"/>
              <a:gd name="connsiteY6" fmla="*/ 1084768 h 2903315"/>
              <a:gd name="connsiteX7" fmla="*/ 2390633 w 5232287"/>
              <a:gd name="connsiteY7" fmla="*/ 1081090 h 2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2287" h="2903315">
                <a:moveTo>
                  <a:pt x="5232287" y="0"/>
                </a:moveTo>
                <a:lnTo>
                  <a:pt x="5232287" y="909045"/>
                </a:lnTo>
                <a:lnTo>
                  <a:pt x="2841654" y="1818547"/>
                </a:lnTo>
                <a:lnTo>
                  <a:pt x="2841654" y="1822225"/>
                </a:lnTo>
                <a:lnTo>
                  <a:pt x="0" y="2903315"/>
                </a:lnTo>
                <a:lnTo>
                  <a:pt x="0" y="1994270"/>
                </a:lnTo>
                <a:lnTo>
                  <a:pt x="2390633" y="1084768"/>
                </a:lnTo>
                <a:lnTo>
                  <a:pt x="2390633" y="1081090"/>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7892309" y="-1103945"/>
            <a:ext cx="5232287" cy="2903315"/>
          </a:xfrm>
          <a:custGeom>
            <a:avLst/>
            <a:gdLst>
              <a:gd name="connsiteX0" fmla="*/ 5232287 w 5232287"/>
              <a:gd name="connsiteY0" fmla="*/ 0 h 2903315"/>
              <a:gd name="connsiteX1" fmla="*/ 5232287 w 5232287"/>
              <a:gd name="connsiteY1" fmla="*/ 909045 h 2903315"/>
              <a:gd name="connsiteX2" fmla="*/ 2841654 w 5232287"/>
              <a:gd name="connsiteY2" fmla="*/ 1818547 h 2903315"/>
              <a:gd name="connsiteX3" fmla="*/ 2841654 w 5232287"/>
              <a:gd name="connsiteY3" fmla="*/ 1822225 h 2903315"/>
              <a:gd name="connsiteX4" fmla="*/ 0 w 5232287"/>
              <a:gd name="connsiteY4" fmla="*/ 2903315 h 2903315"/>
              <a:gd name="connsiteX5" fmla="*/ 0 w 5232287"/>
              <a:gd name="connsiteY5" fmla="*/ 1994270 h 2903315"/>
              <a:gd name="connsiteX6" fmla="*/ 2390633 w 5232287"/>
              <a:gd name="connsiteY6" fmla="*/ 1084768 h 2903315"/>
              <a:gd name="connsiteX7" fmla="*/ 2390633 w 5232287"/>
              <a:gd name="connsiteY7" fmla="*/ 1081090 h 2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2287" h="2903315">
                <a:moveTo>
                  <a:pt x="5232287" y="0"/>
                </a:moveTo>
                <a:lnTo>
                  <a:pt x="5232287" y="909045"/>
                </a:lnTo>
                <a:lnTo>
                  <a:pt x="2841654" y="1818547"/>
                </a:lnTo>
                <a:lnTo>
                  <a:pt x="2841654" y="1822225"/>
                </a:lnTo>
                <a:lnTo>
                  <a:pt x="0" y="2903315"/>
                </a:lnTo>
                <a:lnTo>
                  <a:pt x="0" y="1994270"/>
                </a:lnTo>
                <a:lnTo>
                  <a:pt x="2390633" y="1084768"/>
                </a:lnTo>
                <a:lnTo>
                  <a:pt x="2390633" y="1081090"/>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510115" y="2990602"/>
            <a:ext cx="4336444" cy="1015663"/>
          </a:xfrm>
          <a:prstGeom prst="rect">
            <a:avLst/>
          </a:prstGeom>
          <a:noFill/>
        </p:spPr>
        <p:txBody>
          <a:bodyPr vert="horz" wrap="none" rtlCol="0">
            <a:spAutoFit/>
          </a:bodyPr>
          <a:lstStyle>
            <a:defPPr>
              <a:defRPr lang="zh-CN"/>
            </a:defPPr>
            <a:lvl1pPr algn="ctr">
              <a:defRPr sz="7200" b="1">
                <a:solidFill>
                  <a:schemeClr val="accent5">
                    <a:lumMod val="50000"/>
                  </a:schemeClr>
                </a:solidFill>
                <a:latin typeface="Agency FB" panose="020B0503020202020204" pitchFamily="34" charset="0"/>
              </a:defRPr>
            </a:lvl1pPr>
          </a:lstStyle>
          <a:p>
            <a:pPr algn="r"/>
            <a:r>
              <a:rPr lang="en-US" altLang="zh-CN" sz="6000" dirty="0" smtClean="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rPr>
              <a:t>PART  FOUR</a:t>
            </a:r>
            <a:endParaRPr lang="zh-CN" altLang="en-US" sz="6000" dirty="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8" name="矩形 27"/>
          <p:cNvSpPr/>
          <p:nvPr/>
        </p:nvSpPr>
        <p:spPr>
          <a:xfrm>
            <a:off x="5814412" y="4152573"/>
            <a:ext cx="5032147" cy="923330"/>
          </a:xfrm>
          <a:prstGeom prst="rect">
            <a:avLst/>
          </a:prstGeom>
          <a:noFill/>
        </p:spPr>
        <p:txBody>
          <a:bodyPr wrap="none" rtlCol="0">
            <a:spAutoFit/>
          </a:bodyPr>
          <a:lstStyle/>
          <a:p>
            <a:pPr algn="r"/>
            <a:r>
              <a:rPr lang="zh-CN" altLang="en-US" sz="5400" b="1" dirty="0" smtClean="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不足之处及分析</a:t>
            </a:r>
            <a:endParaRPr lang="zh-CN" altLang="en-US" sz="54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endParaRPr>
          </a:p>
        </p:txBody>
      </p:sp>
      <p:sp>
        <p:nvSpPr>
          <p:cNvPr id="32" name="文本框 89"/>
          <p:cNvSpPr txBox="1"/>
          <p:nvPr/>
        </p:nvSpPr>
        <p:spPr>
          <a:xfrm>
            <a:off x="2456597" y="5120251"/>
            <a:ext cx="8389962" cy="5516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点击添加相关标题文字，点击添加相关标题文字，点击添加相关标题文字，点击添加相关标题文字。点击添加相关标题文字，点击添加相关标题文字，点击添加相关标题文字，点击添加相关标题文字</a:t>
            </a:r>
            <a:r>
              <a:rPr lang="zh-CN" altLang="en-US" sz="1200"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a:t>
            </a:r>
            <a:endPar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1813226542"/>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anim calcmode="lin" valueType="num">
                                      <p:cBhvr>
                                        <p:cTn id="21" dur="500" fill="hold"/>
                                        <p:tgtEl>
                                          <p:spTgt spid="28"/>
                                        </p:tgtEl>
                                        <p:attrNameLst>
                                          <p:attrName>ppt_x</p:attrName>
                                        </p:attrNameLst>
                                      </p:cBhvr>
                                      <p:tavLst>
                                        <p:tav tm="0">
                                          <p:val>
                                            <p:fltVal val="0.5"/>
                                          </p:val>
                                        </p:tav>
                                        <p:tav tm="100000">
                                          <p:val>
                                            <p:strVal val="#ppt_x"/>
                                          </p:val>
                                        </p:tav>
                                      </p:tavLst>
                                    </p:anim>
                                    <p:anim calcmode="lin" valueType="num">
                                      <p:cBhvr>
                                        <p:cTn id="22" dur="500" fill="hold"/>
                                        <p:tgtEl>
                                          <p:spTgt spid="28"/>
                                        </p:tgtEl>
                                        <p:attrNameLst>
                                          <p:attrName>ppt_y</p:attrName>
                                        </p:attrNameLst>
                                      </p:cBhvr>
                                      <p:tavLst>
                                        <p:tav tm="0">
                                          <p:val>
                                            <p:fltVal val="0.5"/>
                                          </p:val>
                                        </p:tav>
                                        <p:tav tm="100000">
                                          <p:val>
                                            <p:strVal val="#ppt_y"/>
                                          </p:val>
                                        </p:tav>
                                      </p:tavLst>
                                    </p:anim>
                                  </p:childTnLst>
                                </p:cTn>
                              </p:par>
                            </p:childTnLst>
                          </p:cTn>
                        </p:par>
                        <p:par>
                          <p:cTn id="23" fill="hold">
                            <p:stCondLst>
                              <p:cond delay="2300"/>
                            </p:stCondLst>
                            <p:childTnLst>
                              <p:par>
                                <p:cTn id="24" presetID="22" presetClass="entr" presetSubtype="8"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280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3300"/>
                            </p:stCondLst>
                            <p:childTnLst>
                              <p:par>
                                <p:cTn id="32" presetID="14" presetClass="entr" presetSubtype="1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randombar(horizontal)">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5" grpId="0" animBg="1"/>
      <p:bldP spid="27" grpId="0"/>
      <p:bldP spid="28"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p:cNvPicPr>
            <a:picLocks noChangeAspect="1"/>
          </p:cNvPicPr>
          <p:nvPr/>
        </p:nvPicPr>
        <p:blipFill rotWithShape="1">
          <a:blip r:embed="rId5">
            <a:extLst>
              <a:ext uri="{28A0092B-C50C-407E-A947-70E740481C1C}">
                <a14:useLocalDpi xmlns:a14="http://schemas.microsoft.com/office/drawing/2010/main" val="0"/>
              </a:ext>
            </a:extLst>
          </a:blip>
          <a:srcRect l="18347" t="636" r="1173" b="10859"/>
          <a:stretch/>
        </p:blipFill>
        <p:spPr>
          <a:xfrm>
            <a:off x="758325" y="1922345"/>
            <a:ext cx="5319509" cy="3886201"/>
          </a:xfrm>
          <a:prstGeom prst="rect">
            <a:avLst/>
          </a:prstGeom>
        </p:spPr>
      </p:pic>
      <p:sp>
        <p:nvSpPr>
          <p:cNvPr id="61" name="矩形 60"/>
          <p:cNvSpPr/>
          <p:nvPr/>
        </p:nvSpPr>
        <p:spPr>
          <a:xfrm>
            <a:off x="6058849" y="1909646"/>
            <a:ext cx="5424691" cy="3898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2" name="PA_矩形 40"/>
          <p:cNvSpPr>
            <a:spLocks/>
          </p:cNvSpPr>
          <p:nvPr>
            <p:custDataLst>
              <p:tags r:id="rId1"/>
            </p:custDataLst>
          </p:nvPr>
        </p:nvSpPr>
        <p:spPr>
          <a:xfrm>
            <a:off x="749800" y="1926469"/>
            <a:ext cx="5319509" cy="3898900"/>
          </a:xfrm>
          <a:prstGeom prst="rect">
            <a:avLst/>
          </a:pr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3" name="PA_矩形 41"/>
          <p:cNvSpPr>
            <a:spLocks/>
          </p:cNvSpPr>
          <p:nvPr>
            <p:custDataLst>
              <p:tags r:id="rId2"/>
            </p:custDataLst>
          </p:nvPr>
        </p:nvSpPr>
        <p:spPr>
          <a:xfrm>
            <a:off x="1703294" y="2402411"/>
            <a:ext cx="4958764" cy="286702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4" name="文本框 217"/>
          <p:cNvSpPr txBox="1">
            <a:spLocks/>
          </p:cNvSpPr>
          <p:nvPr/>
        </p:nvSpPr>
        <p:spPr>
          <a:xfrm>
            <a:off x="2197157" y="3037110"/>
            <a:ext cx="181703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cxnSp>
        <p:nvCxnSpPr>
          <p:cNvPr id="65" name="直接连接符 64"/>
          <p:cNvCxnSpPr/>
          <p:nvPr/>
        </p:nvCxnSpPr>
        <p:spPr>
          <a:xfrm>
            <a:off x="2324962" y="2828975"/>
            <a:ext cx="381597" cy="0"/>
          </a:xfrm>
          <a:prstGeom prst="line">
            <a:avLst/>
          </a:pr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cxnSp>
      <p:sp>
        <p:nvSpPr>
          <p:cNvPr id="66" name="矩形 65"/>
          <p:cNvSpPr/>
          <p:nvPr/>
        </p:nvSpPr>
        <p:spPr>
          <a:xfrm>
            <a:off x="2197158" y="3539053"/>
            <a:ext cx="3622257" cy="153272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点击添加相关标题文字，点击添加相关标题文字，点击添加相关标题文字，点击添加相关标题文字，点击添加相关标题文字。</a:t>
            </a:r>
          </a:p>
        </p:txBody>
      </p:sp>
      <p:sp>
        <p:nvSpPr>
          <p:cNvPr id="67" name="椭圆 66"/>
          <p:cNvSpPr/>
          <p:nvPr/>
        </p:nvSpPr>
        <p:spPr>
          <a:xfrm>
            <a:off x="7155921" y="3090062"/>
            <a:ext cx="1021080" cy="1021080"/>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8" name="椭圆 67"/>
          <p:cNvSpPr/>
          <p:nvPr/>
        </p:nvSpPr>
        <p:spPr>
          <a:xfrm>
            <a:off x="7288396" y="3222537"/>
            <a:ext cx="756130" cy="756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9" name="Freeform 85"/>
          <p:cNvSpPr>
            <a:spLocks noChangeArrowheads="1"/>
          </p:cNvSpPr>
          <p:nvPr/>
        </p:nvSpPr>
        <p:spPr bwMode="auto">
          <a:xfrm>
            <a:off x="7483696" y="3471532"/>
            <a:ext cx="365530" cy="293810"/>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rgbClr val="F08421"/>
          </a:solidFill>
          <a:ln>
            <a:noFill/>
          </a:ln>
          <a:effectLst/>
          <a:extLst/>
        </p:spPr>
        <p:txBody>
          <a:bodyPr wrap="none" lIns="34290" tIns="17145" rIns="34290" bIns="17145" anchor="ctr"/>
          <a:lstStyle/>
          <a:p>
            <a:pPr eaLnBrk="1" hangingPunct="1">
              <a:defRPr/>
            </a:pP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0" name="TextBox 64"/>
          <p:cNvSpPr txBox="1"/>
          <p:nvPr/>
        </p:nvSpPr>
        <p:spPr>
          <a:xfrm>
            <a:off x="6901492" y="4309913"/>
            <a:ext cx="1499936" cy="461665"/>
          </a:xfrm>
          <a:prstGeom prst="rect">
            <a:avLst/>
          </a:prstGeom>
          <a:noFill/>
        </p:spPr>
        <p:txBody>
          <a:bodyPr wrap="square" rtlCol="0">
            <a:spAutoFit/>
          </a:bodyPr>
          <a:lstStyle/>
          <a:p>
            <a:pPr algn="ctr"/>
            <a:r>
              <a:rPr lang="en-US" altLang="zh-CN" sz="2400" spc="75"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55%</a:t>
            </a:r>
            <a:endParaRPr lang="zh-CN" altLang="en-US" sz="2400" spc="75"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1" name="TextBox 64"/>
          <p:cNvSpPr txBox="1"/>
          <p:nvPr/>
        </p:nvSpPr>
        <p:spPr>
          <a:xfrm>
            <a:off x="8298805" y="4309913"/>
            <a:ext cx="1499936" cy="461665"/>
          </a:xfrm>
          <a:prstGeom prst="rect">
            <a:avLst/>
          </a:prstGeom>
          <a:noFill/>
        </p:spPr>
        <p:txBody>
          <a:bodyPr wrap="square" rtlCol="0">
            <a:spAutoFit/>
          </a:bodyPr>
          <a:lstStyle/>
          <a:p>
            <a:pPr algn="ctr"/>
            <a:r>
              <a:rPr lang="en-US" altLang="zh-CN" sz="2400" spc="75"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45%</a:t>
            </a:r>
            <a:endParaRPr lang="zh-CN" altLang="en-US" sz="2400" spc="75"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2" name="TextBox 64"/>
          <p:cNvSpPr txBox="1"/>
          <p:nvPr/>
        </p:nvSpPr>
        <p:spPr>
          <a:xfrm>
            <a:off x="9696118" y="4309913"/>
            <a:ext cx="1499936" cy="461665"/>
          </a:xfrm>
          <a:prstGeom prst="rect">
            <a:avLst/>
          </a:prstGeom>
          <a:noFill/>
        </p:spPr>
        <p:txBody>
          <a:bodyPr wrap="square" rtlCol="0">
            <a:spAutoFit/>
          </a:bodyPr>
          <a:lstStyle/>
          <a:p>
            <a:pPr algn="ctr"/>
            <a:r>
              <a:rPr lang="en-US" altLang="zh-CN" sz="2400" spc="75"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99%</a:t>
            </a:r>
            <a:endParaRPr lang="zh-CN" altLang="en-US" sz="2400" spc="75"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3" name="文本框 217"/>
          <p:cNvSpPr txBox="1">
            <a:spLocks/>
          </p:cNvSpPr>
          <p:nvPr/>
        </p:nvSpPr>
        <p:spPr>
          <a:xfrm>
            <a:off x="958552" y="2336579"/>
            <a:ext cx="430887" cy="1468866"/>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rPr>
              <a:t>Deficiencies</a:t>
            </a:r>
            <a:endParaRPr lang="zh-CN" altLang="en-US" sz="1600"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cxnSp>
        <p:nvCxnSpPr>
          <p:cNvPr id="74" name="直接连接符 73"/>
          <p:cNvCxnSpPr/>
          <p:nvPr/>
        </p:nvCxnSpPr>
        <p:spPr>
          <a:xfrm>
            <a:off x="1171575" y="3669249"/>
            <a:ext cx="0" cy="657445"/>
          </a:xfrm>
          <a:prstGeom prst="line">
            <a:avLst/>
          </a:prstGeom>
          <a:ln w="12700">
            <a:solidFill>
              <a:srgbClr val="FFFFFF">
                <a:alpha val="99000"/>
              </a:srgbClr>
            </a:solidFill>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a:off x="8572101" y="3095957"/>
            <a:ext cx="1021080" cy="1021080"/>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6" name="椭圆 75"/>
          <p:cNvSpPr/>
          <p:nvPr/>
        </p:nvSpPr>
        <p:spPr>
          <a:xfrm>
            <a:off x="9910021" y="3090062"/>
            <a:ext cx="1021080" cy="1021080"/>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7" name="椭圆 76"/>
          <p:cNvSpPr/>
          <p:nvPr/>
        </p:nvSpPr>
        <p:spPr>
          <a:xfrm>
            <a:off x="8709589" y="3222537"/>
            <a:ext cx="756130" cy="756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8" name="椭圆 77"/>
          <p:cNvSpPr/>
          <p:nvPr/>
        </p:nvSpPr>
        <p:spPr>
          <a:xfrm>
            <a:off x="10042496" y="3222537"/>
            <a:ext cx="756130" cy="756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79" name="Freeform 64"/>
          <p:cNvSpPr>
            <a:spLocks noChangeArrowheads="1"/>
          </p:cNvSpPr>
          <p:nvPr/>
        </p:nvSpPr>
        <p:spPr bwMode="auto">
          <a:xfrm>
            <a:off x="10263320" y="3421308"/>
            <a:ext cx="365532" cy="358588"/>
          </a:xfrm>
          <a:custGeom>
            <a:avLst/>
            <a:gdLst>
              <a:gd name="T0" fmla="*/ 67467 w 461"/>
              <a:gd name="T1" fmla="*/ 14666 h 453"/>
              <a:gd name="T2" fmla="*/ 67467 w 461"/>
              <a:gd name="T3" fmla="*/ 14666 h 453"/>
              <a:gd name="T4" fmla="*/ 0 w 461"/>
              <a:gd name="T5" fmla="*/ 120587 h 453"/>
              <a:gd name="T6" fmla="*/ 4897 w 461"/>
              <a:gd name="T7" fmla="*/ 149375 h 453"/>
              <a:gd name="T8" fmla="*/ 110994 w 461"/>
              <a:gd name="T9" fmla="*/ 53232 h 453"/>
              <a:gd name="T10" fmla="*/ 67467 w 461"/>
              <a:gd name="T11" fmla="*/ 14666 h 453"/>
              <a:gd name="T12" fmla="*/ 178461 w 461"/>
              <a:gd name="T13" fmla="*/ 9777 h 453"/>
              <a:gd name="T14" fmla="*/ 178461 w 461"/>
              <a:gd name="T15" fmla="*/ 9777 h 453"/>
              <a:gd name="T16" fmla="*/ 125685 w 461"/>
              <a:gd name="T17" fmla="*/ 0 h 453"/>
              <a:gd name="T18" fmla="*/ 87054 w 461"/>
              <a:gd name="T19" fmla="*/ 4889 h 453"/>
              <a:gd name="T20" fmla="*/ 178461 w 461"/>
              <a:gd name="T21" fmla="*/ 86366 h 453"/>
              <a:gd name="T22" fmla="*/ 178461 w 461"/>
              <a:gd name="T23" fmla="*/ 9777 h 453"/>
              <a:gd name="T24" fmla="*/ 197504 w 461"/>
              <a:gd name="T25" fmla="*/ 19555 h 453"/>
              <a:gd name="T26" fmla="*/ 197504 w 461"/>
              <a:gd name="T27" fmla="*/ 19555 h 453"/>
              <a:gd name="T28" fmla="*/ 197504 w 461"/>
              <a:gd name="T29" fmla="*/ 164041 h 453"/>
              <a:gd name="T30" fmla="*/ 241031 w 461"/>
              <a:gd name="T31" fmla="*/ 164041 h 453"/>
              <a:gd name="T32" fmla="*/ 250281 w 461"/>
              <a:gd name="T33" fmla="*/ 120587 h 453"/>
              <a:gd name="T34" fmla="*/ 197504 w 461"/>
              <a:gd name="T35" fmla="*/ 19555 h 453"/>
              <a:gd name="T36" fmla="*/ 9794 w 461"/>
              <a:gd name="T37" fmla="*/ 168387 h 453"/>
              <a:gd name="T38" fmla="*/ 9794 w 461"/>
              <a:gd name="T39" fmla="*/ 168387 h 453"/>
              <a:gd name="T40" fmla="*/ 57673 w 461"/>
              <a:gd name="T41" fmla="*/ 226507 h 453"/>
              <a:gd name="T42" fmla="*/ 57673 w 461"/>
              <a:gd name="T43" fmla="*/ 125475 h 453"/>
              <a:gd name="T44" fmla="*/ 28837 w 461"/>
              <a:gd name="T45" fmla="*/ 154264 h 453"/>
              <a:gd name="T46" fmla="*/ 9794 w 461"/>
              <a:gd name="T47" fmla="*/ 168387 h 453"/>
              <a:gd name="T48" fmla="*/ 72364 w 461"/>
              <a:gd name="T49" fmla="*/ 235742 h 453"/>
              <a:gd name="T50" fmla="*/ 72364 w 461"/>
              <a:gd name="T51" fmla="*/ 235742 h 453"/>
              <a:gd name="T52" fmla="*/ 115891 w 461"/>
              <a:gd name="T53" fmla="*/ 245519 h 453"/>
              <a:gd name="T54" fmla="*/ 134934 w 461"/>
              <a:gd name="T55" fmla="*/ 245519 h 453"/>
              <a:gd name="T56" fmla="*/ 236135 w 461"/>
              <a:gd name="T57" fmla="*/ 183053 h 453"/>
              <a:gd name="T58" fmla="*/ 72364 w 461"/>
              <a:gd name="T59" fmla="*/ 183053 h 453"/>
              <a:gd name="T60" fmla="*/ 72364 w 461"/>
              <a:gd name="T61" fmla="*/ 235742 h 45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1" h="453">
                <a:moveTo>
                  <a:pt x="124" y="27"/>
                </a:moveTo>
                <a:lnTo>
                  <a:pt x="124" y="27"/>
                </a:lnTo>
                <a:cubicBezTo>
                  <a:pt x="53" y="62"/>
                  <a:pt x="0" y="142"/>
                  <a:pt x="0" y="222"/>
                </a:cubicBezTo>
                <a:cubicBezTo>
                  <a:pt x="0" y="240"/>
                  <a:pt x="0" y="257"/>
                  <a:pt x="9" y="275"/>
                </a:cubicBezTo>
                <a:cubicBezTo>
                  <a:pt x="204" y="98"/>
                  <a:pt x="204" y="98"/>
                  <a:pt x="204" y="98"/>
                </a:cubicBezTo>
                <a:cubicBezTo>
                  <a:pt x="186" y="71"/>
                  <a:pt x="124" y="27"/>
                  <a:pt x="124" y="27"/>
                </a:cubicBezTo>
                <a:close/>
                <a:moveTo>
                  <a:pt x="328" y="18"/>
                </a:moveTo>
                <a:lnTo>
                  <a:pt x="328" y="18"/>
                </a:lnTo>
                <a:cubicBezTo>
                  <a:pt x="293" y="0"/>
                  <a:pt x="266" y="0"/>
                  <a:pt x="231" y="0"/>
                </a:cubicBezTo>
                <a:cubicBezTo>
                  <a:pt x="204" y="0"/>
                  <a:pt x="186" y="0"/>
                  <a:pt x="160" y="9"/>
                </a:cubicBezTo>
                <a:cubicBezTo>
                  <a:pt x="328" y="159"/>
                  <a:pt x="328" y="159"/>
                  <a:pt x="328" y="159"/>
                </a:cubicBezTo>
                <a:lnTo>
                  <a:pt x="328" y="18"/>
                </a:lnTo>
                <a:close/>
                <a:moveTo>
                  <a:pt x="363" y="36"/>
                </a:moveTo>
                <a:lnTo>
                  <a:pt x="363" y="36"/>
                </a:lnTo>
                <a:cubicBezTo>
                  <a:pt x="363" y="302"/>
                  <a:pt x="363" y="302"/>
                  <a:pt x="363" y="302"/>
                </a:cubicBezTo>
                <a:cubicBezTo>
                  <a:pt x="443" y="302"/>
                  <a:pt x="443" y="302"/>
                  <a:pt x="443" y="302"/>
                </a:cubicBezTo>
                <a:cubicBezTo>
                  <a:pt x="452" y="275"/>
                  <a:pt x="460" y="248"/>
                  <a:pt x="460" y="222"/>
                </a:cubicBezTo>
                <a:cubicBezTo>
                  <a:pt x="460" y="151"/>
                  <a:pt x="416" y="80"/>
                  <a:pt x="363" y="36"/>
                </a:cubicBezTo>
                <a:close/>
                <a:moveTo>
                  <a:pt x="18" y="310"/>
                </a:moveTo>
                <a:lnTo>
                  <a:pt x="18" y="310"/>
                </a:lnTo>
                <a:cubicBezTo>
                  <a:pt x="35" y="355"/>
                  <a:pt x="62" y="390"/>
                  <a:pt x="106" y="417"/>
                </a:cubicBezTo>
                <a:cubicBezTo>
                  <a:pt x="106" y="231"/>
                  <a:pt x="106" y="231"/>
                  <a:pt x="106" y="231"/>
                </a:cubicBezTo>
                <a:cubicBezTo>
                  <a:pt x="53" y="284"/>
                  <a:pt x="53" y="284"/>
                  <a:pt x="53" y="284"/>
                </a:cubicBezTo>
                <a:cubicBezTo>
                  <a:pt x="35" y="293"/>
                  <a:pt x="18" y="310"/>
                  <a:pt x="18" y="310"/>
                </a:cubicBezTo>
                <a:close/>
                <a:moveTo>
                  <a:pt x="133" y="434"/>
                </a:moveTo>
                <a:lnTo>
                  <a:pt x="133" y="434"/>
                </a:lnTo>
                <a:cubicBezTo>
                  <a:pt x="160" y="443"/>
                  <a:pt x="186" y="452"/>
                  <a:pt x="213" y="452"/>
                </a:cubicBezTo>
                <a:cubicBezTo>
                  <a:pt x="248" y="452"/>
                  <a:pt x="248" y="452"/>
                  <a:pt x="248" y="452"/>
                </a:cubicBezTo>
                <a:cubicBezTo>
                  <a:pt x="328" y="443"/>
                  <a:pt x="390" y="399"/>
                  <a:pt x="434" y="337"/>
                </a:cubicBezTo>
                <a:cubicBezTo>
                  <a:pt x="133" y="337"/>
                  <a:pt x="133" y="337"/>
                  <a:pt x="133" y="337"/>
                </a:cubicBezTo>
                <a:lnTo>
                  <a:pt x="133" y="434"/>
                </a:lnTo>
                <a:close/>
              </a:path>
            </a:pathLst>
          </a:custGeom>
          <a:solidFill>
            <a:srgbClr val="F08421"/>
          </a:solidFill>
          <a:ln>
            <a:noFill/>
          </a:ln>
          <a:effectLst/>
          <a:extLst/>
        </p:spPr>
        <p:txBody>
          <a:bodyPr wrap="none" lIns="34290" tIns="17145" rIns="34290" bIns="17145" anchor="ct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0" name="Freeform 120"/>
          <p:cNvSpPr>
            <a:spLocks noChangeArrowheads="1"/>
          </p:cNvSpPr>
          <p:nvPr/>
        </p:nvSpPr>
        <p:spPr bwMode="auto">
          <a:xfrm>
            <a:off x="8887483" y="3446083"/>
            <a:ext cx="393292" cy="344708"/>
          </a:xfrm>
          <a:custGeom>
            <a:avLst/>
            <a:gdLst>
              <a:gd name="T0" fmla="*/ 197112 w 497"/>
              <a:gd name="T1" fmla="*/ 120716 h 435"/>
              <a:gd name="T2" fmla="*/ 197112 w 497"/>
              <a:gd name="T3" fmla="*/ 120716 h 435"/>
              <a:gd name="T4" fmla="*/ 192225 w 497"/>
              <a:gd name="T5" fmla="*/ 110384 h 435"/>
              <a:gd name="T6" fmla="*/ 192225 w 497"/>
              <a:gd name="T7" fmla="*/ 86459 h 435"/>
              <a:gd name="T8" fmla="*/ 134123 w 497"/>
              <a:gd name="T9" fmla="*/ 86459 h 435"/>
              <a:gd name="T10" fmla="*/ 129779 w 497"/>
              <a:gd name="T11" fmla="*/ 81565 h 435"/>
              <a:gd name="T12" fmla="*/ 124892 w 497"/>
              <a:gd name="T13" fmla="*/ 48395 h 435"/>
              <a:gd name="T14" fmla="*/ 38554 w 497"/>
              <a:gd name="T15" fmla="*/ 86459 h 435"/>
              <a:gd name="T16" fmla="*/ 0 w 497"/>
              <a:gd name="T17" fmla="*/ 159323 h 435"/>
              <a:gd name="T18" fmla="*/ 110231 w 497"/>
              <a:gd name="T19" fmla="*/ 235994 h 435"/>
              <a:gd name="T20" fmla="*/ 230778 w 497"/>
              <a:gd name="T21" fmla="*/ 154429 h 435"/>
              <a:gd name="T22" fmla="*/ 197112 w 497"/>
              <a:gd name="T23" fmla="*/ 120716 h 435"/>
              <a:gd name="T24" fmla="*/ 110231 w 497"/>
              <a:gd name="T25" fmla="*/ 212069 h 435"/>
              <a:gd name="T26" fmla="*/ 110231 w 497"/>
              <a:gd name="T27" fmla="*/ 212069 h 435"/>
              <a:gd name="T28" fmla="*/ 28779 w 497"/>
              <a:gd name="T29" fmla="*/ 168567 h 435"/>
              <a:gd name="T30" fmla="*/ 100999 w 497"/>
              <a:gd name="T31" fmla="*/ 110384 h 435"/>
              <a:gd name="T32" fmla="*/ 182451 w 497"/>
              <a:gd name="T33" fmla="*/ 154429 h 435"/>
              <a:gd name="T34" fmla="*/ 110231 w 497"/>
              <a:gd name="T35" fmla="*/ 212069 h 435"/>
              <a:gd name="T36" fmla="*/ 269332 w 497"/>
              <a:gd name="T37" fmla="*/ 81565 h 435"/>
              <a:gd name="T38" fmla="*/ 269332 w 497"/>
              <a:gd name="T39" fmla="*/ 81565 h 435"/>
              <a:gd name="T40" fmla="*/ 187338 w 497"/>
              <a:gd name="T41" fmla="*/ 0 h 435"/>
              <a:gd name="T42" fmla="*/ 177564 w 497"/>
              <a:gd name="T43" fmla="*/ 9788 h 435"/>
              <a:gd name="T44" fmla="*/ 187338 w 497"/>
              <a:gd name="T45" fmla="*/ 19576 h 435"/>
              <a:gd name="T46" fmla="*/ 249784 w 497"/>
              <a:gd name="T47" fmla="*/ 81565 h 435"/>
              <a:gd name="T48" fmla="*/ 259558 w 497"/>
              <a:gd name="T49" fmla="*/ 91353 h 435"/>
              <a:gd name="T50" fmla="*/ 269332 w 497"/>
              <a:gd name="T51" fmla="*/ 81565 h 435"/>
              <a:gd name="T52" fmla="*/ 230778 w 497"/>
              <a:gd name="T53" fmla="*/ 81565 h 435"/>
              <a:gd name="T54" fmla="*/ 230778 w 497"/>
              <a:gd name="T55" fmla="*/ 81565 h 435"/>
              <a:gd name="T56" fmla="*/ 187338 w 497"/>
              <a:gd name="T57" fmla="*/ 38607 h 435"/>
              <a:gd name="T58" fmla="*/ 177564 w 497"/>
              <a:gd name="T59" fmla="*/ 48395 h 435"/>
              <a:gd name="T60" fmla="*/ 187338 w 497"/>
              <a:gd name="T61" fmla="*/ 57639 h 435"/>
              <a:gd name="T62" fmla="*/ 211773 w 497"/>
              <a:gd name="T63" fmla="*/ 86459 h 435"/>
              <a:gd name="T64" fmla="*/ 225891 w 497"/>
              <a:gd name="T65" fmla="*/ 91353 h 435"/>
              <a:gd name="T66" fmla="*/ 230778 w 497"/>
              <a:gd name="T67" fmla="*/ 81565 h 435"/>
              <a:gd name="T68" fmla="*/ 86338 w 497"/>
              <a:gd name="T69" fmla="*/ 139748 h 435"/>
              <a:gd name="T70" fmla="*/ 86338 w 497"/>
              <a:gd name="T71" fmla="*/ 139748 h 435"/>
              <a:gd name="T72" fmla="*/ 62446 w 497"/>
              <a:gd name="T73" fmla="*/ 168567 h 435"/>
              <a:gd name="T74" fmla="*/ 100999 w 497"/>
              <a:gd name="T75" fmla="*/ 192493 h 435"/>
              <a:gd name="T76" fmla="*/ 124892 w 497"/>
              <a:gd name="T77" fmla="*/ 159323 h 435"/>
              <a:gd name="T78" fmla="*/ 86338 w 497"/>
              <a:gd name="T79" fmla="*/ 139748 h 4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97" h="435">
                <a:moveTo>
                  <a:pt x="363" y="222"/>
                </a:moveTo>
                <a:lnTo>
                  <a:pt x="363" y="222"/>
                </a:lnTo>
                <a:cubicBezTo>
                  <a:pt x="354" y="213"/>
                  <a:pt x="354" y="213"/>
                  <a:pt x="354" y="203"/>
                </a:cubicBezTo>
                <a:cubicBezTo>
                  <a:pt x="363" y="186"/>
                  <a:pt x="363" y="168"/>
                  <a:pt x="354" y="159"/>
                </a:cubicBezTo>
                <a:cubicBezTo>
                  <a:pt x="336" y="133"/>
                  <a:pt x="300" y="133"/>
                  <a:pt x="247" y="159"/>
                </a:cubicBezTo>
                <a:cubicBezTo>
                  <a:pt x="247" y="159"/>
                  <a:pt x="230" y="159"/>
                  <a:pt x="239" y="150"/>
                </a:cubicBezTo>
                <a:cubicBezTo>
                  <a:pt x="247" y="124"/>
                  <a:pt x="239" y="106"/>
                  <a:pt x="230" y="89"/>
                </a:cubicBezTo>
                <a:cubicBezTo>
                  <a:pt x="203" y="62"/>
                  <a:pt x="132" y="97"/>
                  <a:pt x="71" y="159"/>
                </a:cubicBezTo>
                <a:cubicBezTo>
                  <a:pt x="26" y="203"/>
                  <a:pt x="0" y="248"/>
                  <a:pt x="0" y="293"/>
                </a:cubicBezTo>
                <a:cubicBezTo>
                  <a:pt x="0" y="372"/>
                  <a:pt x="106" y="434"/>
                  <a:pt x="203" y="434"/>
                </a:cubicBezTo>
                <a:cubicBezTo>
                  <a:pt x="336" y="434"/>
                  <a:pt x="425" y="346"/>
                  <a:pt x="425" y="284"/>
                </a:cubicBezTo>
                <a:cubicBezTo>
                  <a:pt x="425" y="248"/>
                  <a:pt x="390" y="231"/>
                  <a:pt x="363" y="222"/>
                </a:cubicBezTo>
                <a:close/>
                <a:moveTo>
                  <a:pt x="203" y="390"/>
                </a:moveTo>
                <a:lnTo>
                  <a:pt x="203" y="390"/>
                </a:lnTo>
                <a:cubicBezTo>
                  <a:pt x="124" y="399"/>
                  <a:pt x="53" y="363"/>
                  <a:pt x="53" y="310"/>
                </a:cubicBezTo>
                <a:cubicBezTo>
                  <a:pt x="44" y="257"/>
                  <a:pt x="106" y="213"/>
                  <a:pt x="186" y="203"/>
                </a:cubicBezTo>
                <a:cubicBezTo>
                  <a:pt x="265" y="195"/>
                  <a:pt x="336" y="231"/>
                  <a:pt x="336" y="284"/>
                </a:cubicBezTo>
                <a:cubicBezTo>
                  <a:pt x="345" y="337"/>
                  <a:pt x="283" y="381"/>
                  <a:pt x="203" y="390"/>
                </a:cubicBezTo>
                <a:close/>
                <a:moveTo>
                  <a:pt x="496" y="150"/>
                </a:moveTo>
                <a:lnTo>
                  <a:pt x="496" y="150"/>
                </a:lnTo>
                <a:cubicBezTo>
                  <a:pt x="496" y="71"/>
                  <a:pt x="425" y="0"/>
                  <a:pt x="345" y="0"/>
                </a:cubicBezTo>
                <a:cubicBezTo>
                  <a:pt x="336" y="0"/>
                  <a:pt x="327" y="9"/>
                  <a:pt x="327" y="18"/>
                </a:cubicBezTo>
                <a:cubicBezTo>
                  <a:pt x="327" y="27"/>
                  <a:pt x="336" y="36"/>
                  <a:pt x="345" y="36"/>
                </a:cubicBezTo>
                <a:cubicBezTo>
                  <a:pt x="407" y="36"/>
                  <a:pt x="460" y="89"/>
                  <a:pt x="460" y="150"/>
                </a:cubicBezTo>
                <a:cubicBezTo>
                  <a:pt x="460" y="159"/>
                  <a:pt x="469" y="168"/>
                  <a:pt x="478" y="168"/>
                </a:cubicBezTo>
                <a:cubicBezTo>
                  <a:pt x="487" y="168"/>
                  <a:pt x="496" y="159"/>
                  <a:pt x="496" y="150"/>
                </a:cubicBezTo>
                <a:close/>
                <a:moveTo>
                  <a:pt x="425" y="150"/>
                </a:moveTo>
                <a:lnTo>
                  <a:pt x="425" y="150"/>
                </a:lnTo>
                <a:cubicBezTo>
                  <a:pt x="416" y="106"/>
                  <a:pt x="390" y="80"/>
                  <a:pt x="345" y="71"/>
                </a:cubicBezTo>
                <a:cubicBezTo>
                  <a:pt x="336" y="71"/>
                  <a:pt x="327" y="80"/>
                  <a:pt x="327" y="89"/>
                </a:cubicBezTo>
                <a:cubicBezTo>
                  <a:pt x="327" y="97"/>
                  <a:pt x="327" y="106"/>
                  <a:pt x="345" y="106"/>
                </a:cubicBezTo>
                <a:cubicBezTo>
                  <a:pt x="363" y="115"/>
                  <a:pt x="390" y="133"/>
                  <a:pt x="390" y="159"/>
                </a:cubicBezTo>
                <a:cubicBezTo>
                  <a:pt x="390" y="168"/>
                  <a:pt x="398" y="168"/>
                  <a:pt x="416" y="168"/>
                </a:cubicBezTo>
                <a:cubicBezTo>
                  <a:pt x="425" y="168"/>
                  <a:pt x="425" y="159"/>
                  <a:pt x="425" y="150"/>
                </a:cubicBezTo>
                <a:close/>
                <a:moveTo>
                  <a:pt x="159" y="257"/>
                </a:moveTo>
                <a:lnTo>
                  <a:pt x="159" y="257"/>
                </a:lnTo>
                <a:cubicBezTo>
                  <a:pt x="132" y="257"/>
                  <a:pt x="106" y="284"/>
                  <a:pt x="115" y="310"/>
                </a:cubicBezTo>
                <a:cubicBezTo>
                  <a:pt x="124" y="337"/>
                  <a:pt x="150" y="354"/>
                  <a:pt x="186" y="354"/>
                </a:cubicBezTo>
                <a:cubicBezTo>
                  <a:pt x="212" y="346"/>
                  <a:pt x="239" y="319"/>
                  <a:pt x="230" y="293"/>
                </a:cubicBezTo>
                <a:cubicBezTo>
                  <a:pt x="221" y="266"/>
                  <a:pt x="194" y="248"/>
                  <a:pt x="159" y="257"/>
                </a:cubicBezTo>
                <a:close/>
              </a:path>
            </a:pathLst>
          </a:custGeom>
          <a:solidFill>
            <a:srgbClr val="F08421"/>
          </a:solidFill>
          <a:ln>
            <a:noFill/>
          </a:ln>
          <a:effectLst/>
          <a:extLst/>
        </p:spPr>
        <p:txBody>
          <a:bodyPr wrap="none" lIns="34290" tIns="17145" rIns="34290" bIns="17145" anchor="ct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81" name="组合 80"/>
          <p:cNvGrpSpPr/>
          <p:nvPr/>
        </p:nvGrpSpPr>
        <p:grpSpPr>
          <a:xfrm>
            <a:off x="10598063" y="1829141"/>
            <a:ext cx="419550" cy="428856"/>
            <a:chOff x="10598063" y="1574617"/>
            <a:chExt cx="419550" cy="428856"/>
          </a:xfrm>
          <a:solidFill>
            <a:srgbClr val="F08421"/>
          </a:solidFill>
        </p:grpSpPr>
        <p:sp>
          <p:nvSpPr>
            <p:cNvPr id="82" name="矩形 38"/>
            <p:cNvSpPr/>
            <p:nvPr/>
          </p:nvSpPr>
          <p:spPr>
            <a:xfrm>
              <a:off x="10678569" y="1576540"/>
              <a:ext cx="339044" cy="426933"/>
            </a:xfrm>
            <a:custGeom>
              <a:avLst/>
              <a:gdLst>
                <a:gd name="connsiteX0" fmla="*/ 0 w 391324"/>
                <a:gd name="connsiteY0" fmla="*/ 0 h 492765"/>
                <a:gd name="connsiteX1" fmla="*/ 391324 w 391324"/>
                <a:gd name="connsiteY1" fmla="*/ 0 h 492765"/>
                <a:gd name="connsiteX2" fmla="*/ 391324 w 391324"/>
                <a:gd name="connsiteY2" fmla="*/ 492765 h 492765"/>
                <a:gd name="connsiteX3" fmla="*/ 0 w 391324"/>
                <a:gd name="connsiteY3" fmla="*/ 492765 h 492765"/>
                <a:gd name="connsiteX4" fmla="*/ 0 w 391324"/>
                <a:gd name="connsiteY4" fmla="*/ 0 h 492765"/>
                <a:gd name="connsiteX0" fmla="*/ 0 w 391324"/>
                <a:gd name="connsiteY0" fmla="*/ 0 h 492766"/>
                <a:gd name="connsiteX1" fmla="*/ 391324 w 391324"/>
                <a:gd name="connsiteY1" fmla="*/ 0 h 492766"/>
                <a:gd name="connsiteX2" fmla="*/ 391324 w 391324"/>
                <a:gd name="connsiteY2" fmla="*/ 492765 h 492766"/>
                <a:gd name="connsiteX3" fmla="*/ 198874 w 391324"/>
                <a:gd name="connsiteY3" fmla="*/ 492766 h 492766"/>
                <a:gd name="connsiteX4" fmla="*/ 0 w 391324"/>
                <a:gd name="connsiteY4" fmla="*/ 492765 h 492766"/>
                <a:gd name="connsiteX5" fmla="*/ 0 w 391324"/>
                <a:gd name="connsiteY5" fmla="*/ 0 h 492766"/>
                <a:gd name="connsiteX0" fmla="*/ 0 w 391324"/>
                <a:gd name="connsiteY0" fmla="*/ 0 h 492765"/>
                <a:gd name="connsiteX1" fmla="*/ 391324 w 391324"/>
                <a:gd name="connsiteY1" fmla="*/ 0 h 492765"/>
                <a:gd name="connsiteX2" fmla="*/ 391324 w 391324"/>
                <a:gd name="connsiteY2" fmla="*/ 492765 h 492765"/>
                <a:gd name="connsiteX3" fmla="*/ 198874 w 391324"/>
                <a:gd name="connsiteY3" fmla="*/ 307028 h 492765"/>
                <a:gd name="connsiteX4" fmla="*/ 0 w 391324"/>
                <a:gd name="connsiteY4" fmla="*/ 492765 h 492765"/>
                <a:gd name="connsiteX5" fmla="*/ 0 w 391324"/>
                <a:gd name="connsiteY5" fmla="*/ 0 h 49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324" h="492765">
                  <a:moveTo>
                    <a:pt x="0" y="0"/>
                  </a:moveTo>
                  <a:lnTo>
                    <a:pt x="391324" y="0"/>
                  </a:lnTo>
                  <a:lnTo>
                    <a:pt x="391324" y="492765"/>
                  </a:lnTo>
                  <a:lnTo>
                    <a:pt x="198874" y="307028"/>
                  </a:lnTo>
                  <a:lnTo>
                    <a:pt x="0" y="49276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3" name="直角三角形 82"/>
            <p:cNvSpPr/>
            <p:nvPr/>
          </p:nvSpPr>
          <p:spPr>
            <a:xfrm rot="16200000">
              <a:off x="10598063" y="1574617"/>
              <a:ext cx="80505" cy="8050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31" name="矩形 30"/>
          <p:cNvSpPr/>
          <p:nvPr/>
        </p:nvSpPr>
        <p:spPr>
          <a:xfrm>
            <a:off x="4713251" y="468148"/>
            <a:ext cx="276550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不足之处及分析</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1936792199"/>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750" fill="hold"/>
                                        <p:tgtEl>
                                          <p:spTgt spid="60"/>
                                        </p:tgtEl>
                                        <p:attrNameLst>
                                          <p:attrName>ppt_x</p:attrName>
                                        </p:attrNameLst>
                                      </p:cBhvr>
                                      <p:tavLst>
                                        <p:tav tm="0">
                                          <p:val>
                                            <p:strVal val="0-#ppt_w/2"/>
                                          </p:val>
                                        </p:tav>
                                        <p:tav tm="100000">
                                          <p:val>
                                            <p:strVal val="#ppt_x"/>
                                          </p:val>
                                        </p:tav>
                                      </p:tavLst>
                                    </p:anim>
                                    <p:anim calcmode="lin" valueType="num">
                                      <p:cBhvr additive="base">
                                        <p:cTn id="8" dur="75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750" fill="hold"/>
                                        <p:tgtEl>
                                          <p:spTgt spid="61"/>
                                        </p:tgtEl>
                                        <p:attrNameLst>
                                          <p:attrName>ppt_x</p:attrName>
                                        </p:attrNameLst>
                                      </p:cBhvr>
                                      <p:tavLst>
                                        <p:tav tm="0">
                                          <p:val>
                                            <p:strVal val="1+#ppt_w/2"/>
                                          </p:val>
                                        </p:tav>
                                        <p:tav tm="100000">
                                          <p:val>
                                            <p:strVal val="#ppt_x"/>
                                          </p:val>
                                        </p:tav>
                                      </p:tavLst>
                                    </p:anim>
                                    <p:anim calcmode="lin" valueType="num">
                                      <p:cBhvr additive="base">
                                        <p:cTn id="12" dur="750" fill="hold"/>
                                        <p:tgtEl>
                                          <p:spTgt spid="6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750" fill="hold"/>
                                        <p:tgtEl>
                                          <p:spTgt spid="62"/>
                                        </p:tgtEl>
                                        <p:attrNameLst>
                                          <p:attrName>ppt_x</p:attrName>
                                        </p:attrNameLst>
                                      </p:cBhvr>
                                      <p:tavLst>
                                        <p:tav tm="0">
                                          <p:val>
                                            <p:strVal val="0-#ppt_w/2"/>
                                          </p:val>
                                        </p:tav>
                                        <p:tav tm="100000">
                                          <p:val>
                                            <p:strVal val="#ppt_x"/>
                                          </p:val>
                                        </p:tav>
                                      </p:tavLst>
                                    </p:anim>
                                    <p:anim calcmode="lin" valueType="num">
                                      <p:cBhvr additive="base">
                                        <p:cTn id="16" dur="750" fill="hold"/>
                                        <p:tgtEl>
                                          <p:spTgt spid="6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750" fill="hold"/>
                                        <p:tgtEl>
                                          <p:spTgt spid="63"/>
                                        </p:tgtEl>
                                        <p:attrNameLst>
                                          <p:attrName>ppt_x</p:attrName>
                                        </p:attrNameLst>
                                      </p:cBhvr>
                                      <p:tavLst>
                                        <p:tav tm="0">
                                          <p:val>
                                            <p:strVal val="0-#ppt_w/2"/>
                                          </p:val>
                                        </p:tav>
                                        <p:tav tm="100000">
                                          <p:val>
                                            <p:strVal val="#ppt_x"/>
                                          </p:val>
                                        </p:tav>
                                      </p:tavLst>
                                    </p:anim>
                                    <p:anim calcmode="lin" valueType="num">
                                      <p:cBhvr additive="base">
                                        <p:cTn id="20" dur="750" fill="hold"/>
                                        <p:tgtEl>
                                          <p:spTgt spid="63"/>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300"/>
                                  </p:stCondLst>
                                  <p:iterate type="lt">
                                    <p:tmPct val="10000"/>
                                  </p:iterate>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750" fill="hold"/>
                                        <p:tgtEl>
                                          <p:spTgt spid="64"/>
                                        </p:tgtEl>
                                        <p:attrNameLst>
                                          <p:attrName>ppt_x</p:attrName>
                                        </p:attrNameLst>
                                      </p:cBhvr>
                                      <p:tavLst>
                                        <p:tav tm="0">
                                          <p:val>
                                            <p:strVal val="0-#ppt_w/2"/>
                                          </p:val>
                                        </p:tav>
                                        <p:tav tm="100000">
                                          <p:val>
                                            <p:strVal val="#ppt_x"/>
                                          </p:val>
                                        </p:tav>
                                      </p:tavLst>
                                    </p:anim>
                                    <p:anim calcmode="lin" valueType="num">
                                      <p:cBhvr additive="base">
                                        <p:cTn id="24" dur="750" fill="hold"/>
                                        <p:tgtEl>
                                          <p:spTgt spid="64"/>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0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750" fill="hold"/>
                                        <p:tgtEl>
                                          <p:spTgt spid="65"/>
                                        </p:tgtEl>
                                        <p:attrNameLst>
                                          <p:attrName>ppt_x</p:attrName>
                                        </p:attrNameLst>
                                      </p:cBhvr>
                                      <p:tavLst>
                                        <p:tav tm="0">
                                          <p:val>
                                            <p:strVal val="0-#ppt_w/2"/>
                                          </p:val>
                                        </p:tav>
                                        <p:tav tm="100000">
                                          <p:val>
                                            <p:strVal val="#ppt_x"/>
                                          </p:val>
                                        </p:tav>
                                      </p:tavLst>
                                    </p:anim>
                                    <p:anim calcmode="lin" valueType="num">
                                      <p:cBhvr additive="base">
                                        <p:cTn id="28" dur="750" fill="hold"/>
                                        <p:tgtEl>
                                          <p:spTgt spid="65"/>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40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750" fill="hold"/>
                                        <p:tgtEl>
                                          <p:spTgt spid="66"/>
                                        </p:tgtEl>
                                        <p:attrNameLst>
                                          <p:attrName>ppt_x</p:attrName>
                                        </p:attrNameLst>
                                      </p:cBhvr>
                                      <p:tavLst>
                                        <p:tav tm="0">
                                          <p:val>
                                            <p:strVal val="0-#ppt_w/2"/>
                                          </p:val>
                                        </p:tav>
                                        <p:tav tm="100000">
                                          <p:val>
                                            <p:strVal val="#ppt_x"/>
                                          </p:val>
                                        </p:tav>
                                      </p:tavLst>
                                    </p:anim>
                                    <p:anim calcmode="lin" valueType="num">
                                      <p:cBhvr additive="base">
                                        <p:cTn id="32" dur="750" fill="hold"/>
                                        <p:tgtEl>
                                          <p:spTgt spid="66"/>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0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750" fill="hold"/>
                                        <p:tgtEl>
                                          <p:spTgt spid="67"/>
                                        </p:tgtEl>
                                        <p:attrNameLst>
                                          <p:attrName>ppt_x</p:attrName>
                                        </p:attrNameLst>
                                      </p:cBhvr>
                                      <p:tavLst>
                                        <p:tav tm="0">
                                          <p:val>
                                            <p:strVal val="1+#ppt_w/2"/>
                                          </p:val>
                                        </p:tav>
                                        <p:tav tm="100000">
                                          <p:val>
                                            <p:strVal val="#ppt_x"/>
                                          </p:val>
                                        </p:tav>
                                      </p:tavLst>
                                    </p:anim>
                                    <p:anim calcmode="lin" valueType="num">
                                      <p:cBhvr additive="base">
                                        <p:cTn id="36" dur="750" fill="hold"/>
                                        <p:tgtEl>
                                          <p:spTgt spid="67"/>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10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750" fill="hold"/>
                                        <p:tgtEl>
                                          <p:spTgt spid="68"/>
                                        </p:tgtEl>
                                        <p:attrNameLst>
                                          <p:attrName>ppt_x</p:attrName>
                                        </p:attrNameLst>
                                      </p:cBhvr>
                                      <p:tavLst>
                                        <p:tav tm="0">
                                          <p:val>
                                            <p:strVal val="1+#ppt_w/2"/>
                                          </p:val>
                                        </p:tav>
                                        <p:tav tm="100000">
                                          <p:val>
                                            <p:strVal val="#ppt_x"/>
                                          </p:val>
                                        </p:tav>
                                      </p:tavLst>
                                    </p:anim>
                                    <p:anim calcmode="lin" valueType="num">
                                      <p:cBhvr additive="base">
                                        <p:cTn id="40" dur="750" fill="hold"/>
                                        <p:tgtEl>
                                          <p:spTgt spid="68"/>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10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750" fill="hold"/>
                                        <p:tgtEl>
                                          <p:spTgt spid="69"/>
                                        </p:tgtEl>
                                        <p:attrNameLst>
                                          <p:attrName>ppt_x</p:attrName>
                                        </p:attrNameLst>
                                      </p:cBhvr>
                                      <p:tavLst>
                                        <p:tav tm="0">
                                          <p:val>
                                            <p:strVal val="1+#ppt_w/2"/>
                                          </p:val>
                                        </p:tav>
                                        <p:tav tm="100000">
                                          <p:val>
                                            <p:strVal val="#ppt_x"/>
                                          </p:val>
                                        </p:tav>
                                      </p:tavLst>
                                    </p:anim>
                                    <p:anim calcmode="lin" valueType="num">
                                      <p:cBhvr additive="base">
                                        <p:cTn id="44" dur="750" fill="hold"/>
                                        <p:tgtEl>
                                          <p:spTgt spid="69"/>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iterate type="lt">
                                    <p:tmPct val="10000"/>
                                  </p:iterate>
                                  <p:childTnLst>
                                    <p:set>
                                      <p:cBhvr>
                                        <p:cTn id="46" dur="1" fill="hold">
                                          <p:stCondLst>
                                            <p:cond delay="0"/>
                                          </p:stCondLst>
                                        </p:cTn>
                                        <p:tgtEl>
                                          <p:spTgt spid="70"/>
                                        </p:tgtEl>
                                        <p:attrNameLst>
                                          <p:attrName>style.visibility</p:attrName>
                                        </p:attrNameLst>
                                      </p:cBhvr>
                                      <p:to>
                                        <p:strVal val="visible"/>
                                      </p:to>
                                    </p:set>
                                    <p:anim calcmode="lin" valueType="num">
                                      <p:cBhvr additive="base">
                                        <p:cTn id="47" dur="750" fill="hold"/>
                                        <p:tgtEl>
                                          <p:spTgt spid="70"/>
                                        </p:tgtEl>
                                        <p:attrNameLst>
                                          <p:attrName>ppt_x</p:attrName>
                                        </p:attrNameLst>
                                      </p:cBhvr>
                                      <p:tavLst>
                                        <p:tav tm="0">
                                          <p:val>
                                            <p:strVal val="1+#ppt_w/2"/>
                                          </p:val>
                                        </p:tav>
                                        <p:tav tm="100000">
                                          <p:val>
                                            <p:strVal val="#ppt_x"/>
                                          </p:val>
                                        </p:tav>
                                      </p:tavLst>
                                    </p:anim>
                                    <p:anim calcmode="lin" valueType="num">
                                      <p:cBhvr additive="base">
                                        <p:cTn id="48" dur="750" fill="hold"/>
                                        <p:tgtEl>
                                          <p:spTgt spid="70"/>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200"/>
                                  </p:stCondLst>
                                  <p:iterate type="lt">
                                    <p:tmPct val="10000"/>
                                  </p:iterate>
                                  <p:childTnLst>
                                    <p:set>
                                      <p:cBhvr>
                                        <p:cTn id="50" dur="1" fill="hold">
                                          <p:stCondLst>
                                            <p:cond delay="0"/>
                                          </p:stCondLst>
                                        </p:cTn>
                                        <p:tgtEl>
                                          <p:spTgt spid="71"/>
                                        </p:tgtEl>
                                        <p:attrNameLst>
                                          <p:attrName>style.visibility</p:attrName>
                                        </p:attrNameLst>
                                      </p:cBhvr>
                                      <p:to>
                                        <p:strVal val="visible"/>
                                      </p:to>
                                    </p:set>
                                    <p:anim calcmode="lin" valueType="num">
                                      <p:cBhvr additive="base">
                                        <p:cTn id="51" dur="750" fill="hold"/>
                                        <p:tgtEl>
                                          <p:spTgt spid="71"/>
                                        </p:tgtEl>
                                        <p:attrNameLst>
                                          <p:attrName>ppt_x</p:attrName>
                                        </p:attrNameLst>
                                      </p:cBhvr>
                                      <p:tavLst>
                                        <p:tav tm="0">
                                          <p:val>
                                            <p:strVal val="1+#ppt_w/2"/>
                                          </p:val>
                                        </p:tav>
                                        <p:tav tm="100000">
                                          <p:val>
                                            <p:strVal val="#ppt_x"/>
                                          </p:val>
                                        </p:tav>
                                      </p:tavLst>
                                    </p:anim>
                                    <p:anim calcmode="lin" valueType="num">
                                      <p:cBhvr additive="base">
                                        <p:cTn id="52" dur="750" fill="hold"/>
                                        <p:tgtEl>
                                          <p:spTgt spid="71"/>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300"/>
                                  </p:stCondLst>
                                  <p:iterate type="lt">
                                    <p:tmPct val="10000"/>
                                  </p:iterate>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750" fill="hold"/>
                                        <p:tgtEl>
                                          <p:spTgt spid="72"/>
                                        </p:tgtEl>
                                        <p:attrNameLst>
                                          <p:attrName>ppt_x</p:attrName>
                                        </p:attrNameLst>
                                      </p:cBhvr>
                                      <p:tavLst>
                                        <p:tav tm="0">
                                          <p:val>
                                            <p:strVal val="1+#ppt_w/2"/>
                                          </p:val>
                                        </p:tav>
                                        <p:tav tm="100000">
                                          <p:val>
                                            <p:strVal val="#ppt_x"/>
                                          </p:val>
                                        </p:tav>
                                      </p:tavLst>
                                    </p:anim>
                                    <p:anim calcmode="lin" valueType="num">
                                      <p:cBhvr additive="base">
                                        <p:cTn id="56" dur="750" fill="hold"/>
                                        <p:tgtEl>
                                          <p:spTgt spid="72"/>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p:stCondLst>
                                    <p:cond delay="500"/>
                                  </p:stCondLst>
                                  <p:childTnLst>
                                    <p:set>
                                      <p:cBhvr>
                                        <p:cTn id="58" dur="1" fill="hold">
                                          <p:stCondLst>
                                            <p:cond delay="0"/>
                                          </p:stCondLst>
                                        </p:cTn>
                                        <p:tgtEl>
                                          <p:spTgt spid="73"/>
                                        </p:tgtEl>
                                        <p:attrNameLst>
                                          <p:attrName>style.visibility</p:attrName>
                                        </p:attrNameLst>
                                      </p:cBhvr>
                                      <p:to>
                                        <p:strVal val="visible"/>
                                      </p:to>
                                    </p:set>
                                    <p:anim calcmode="lin" valueType="num">
                                      <p:cBhvr additive="base">
                                        <p:cTn id="59" dur="750" fill="hold"/>
                                        <p:tgtEl>
                                          <p:spTgt spid="73"/>
                                        </p:tgtEl>
                                        <p:attrNameLst>
                                          <p:attrName>ppt_x</p:attrName>
                                        </p:attrNameLst>
                                      </p:cBhvr>
                                      <p:tavLst>
                                        <p:tav tm="0">
                                          <p:val>
                                            <p:strVal val="0-#ppt_w/2"/>
                                          </p:val>
                                        </p:tav>
                                        <p:tav tm="100000">
                                          <p:val>
                                            <p:strVal val="#ppt_x"/>
                                          </p:val>
                                        </p:tav>
                                      </p:tavLst>
                                    </p:anim>
                                    <p:anim calcmode="lin" valueType="num">
                                      <p:cBhvr additive="base">
                                        <p:cTn id="60" dur="750" fill="hold"/>
                                        <p:tgtEl>
                                          <p:spTgt spid="73"/>
                                        </p:tgtEl>
                                        <p:attrNameLst>
                                          <p:attrName>ppt_y</p:attrName>
                                        </p:attrNameLst>
                                      </p:cBhvr>
                                      <p:tavLst>
                                        <p:tav tm="0">
                                          <p:val>
                                            <p:strVal val="#ppt_y"/>
                                          </p:val>
                                        </p:tav>
                                        <p:tav tm="100000">
                                          <p:val>
                                            <p:strVal val="#ppt_y"/>
                                          </p:val>
                                        </p:tav>
                                      </p:tavLst>
                                    </p:anim>
                                  </p:childTnLst>
                                </p:cTn>
                              </p:par>
                              <p:par>
                                <p:cTn id="61" presetID="2" presetClass="entr" presetSubtype="8" decel="100000" fill="hold" nodeType="withEffect">
                                  <p:stCondLst>
                                    <p:cond delay="500"/>
                                  </p:stCondLst>
                                  <p:childTnLst>
                                    <p:set>
                                      <p:cBhvr>
                                        <p:cTn id="62" dur="1" fill="hold">
                                          <p:stCondLst>
                                            <p:cond delay="0"/>
                                          </p:stCondLst>
                                        </p:cTn>
                                        <p:tgtEl>
                                          <p:spTgt spid="74"/>
                                        </p:tgtEl>
                                        <p:attrNameLst>
                                          <p:attrName>style.visibility</p:attrName>
                                        </p:attrNameLst>
                                      </p:cBhvr>
                                      <p:to>
                                        <p:strVal val="visible"/>
                                      </p:to>
                                    </p:set>
                                    <p:anim calcmode="lin" valueType="num">
                                      <p:cBhvr additive="base">
                                        <p:cTn id="63" dur="750" fill="hold"/>
                                        <p:tgtEl>
                                          <p:spTgt spid="74"/>
                                        </p:tgtEl>
                                        <p:attrNameLst>
                                          <p:attrName>ppt_x</p:attrName>
                                        </p:attrNameLst>
                                      </p:cBhvr>
                                      <p:tavLst>
                                        <p:tav tm="0">
                                          <p:val>
                                            <p:strVal val="0-#ppt_w/2"/>
                                          </p:val>
                                        </p:tav>
                                        <p:tav tm="100000">
                                          <p:val>
                                            <p:strVal val="#ppt_x"/>
                                          </p:val>
                                        </p:tav>
                                      </p:tavLst>
                                    </p:anim>
                                    <p:anim calcmode="lin" valueType="num">
                                      <p:cBhvr additive="base">
                                        <p:cTn id="64" dur="750" fill="hold"/>
                                        <p:tgtEl>
                                          <p:spTgt spid="74"/>
                                        </p:tgtEl>
                                        <p:attrNameLst>
                                          <p:attrName>ppt_y</p:attrName>
                                        </p:attrNameLst>
                                      </p:cBhvr>
                                      <p:tavLst>
                                        <p:tav tm="0">
                                          <p:val>
                                            <p:strVal val="#ppt_y"/>
                                          </p:val>
                                        </p:tav>
                                        <p:tav tm="100000">
                                          <p:val>
                                            <p:strVal val="#ppt_y"/>
                                          </p:val>
                                        </p:tav>
                                      </p:tavLst>
                                    </p:anim>
                                  </p:childTnLst>
                                </p:cTn>
                              </p:par>
                              <p:par>
                                <p:cTn id="65" presetID="2" presetClass="entr" presetSubtype="2" decel="100000" fill="hold" grpId="0" nodeType="withEffect">
                                  <p:stCondLst>
                                    <p:cond delay="200"/>
                                  </p:stCondLst>
                                  <p:childTnLst>
                                    <p:set>
                                      <p:cBhvr>
                                        <p:cTn id="66" dur="1" fill="hold">
                                          <p:stCondLst>
                                            <p:cond delay="0"/>
                                          </p:stCondLst>
                                        </p:cTn>
                                        <p:tgtEl>
                                          <p:spTgt spid="75"/>
                                        </p:tgtEl>
                                        <p:attrNameLst>
                                          <p:attrName>style.visibility</p:attrName>
                                        </p:attrNameLst>
                                      </p:cBhvr>
                                      <p:to>
                                        <p:strVal val="visible"/>
                                      </p:to>
                                    </p:set>
                                    <p:anim calcmode="lin" valueType="num">
                                      <p:cBhvr additive="base">
                                        <p:cTn id="67" dur="750" fill="hold"/>
                                        <p:tgtEl>
                                          <p:spTgt spid="75"/>
                                        </p:tgtEl>
                                        <p:attrNameLst>
                                          <p:attrName>ppt_x</p:attrName>
                                        </p:attrNameLst>
                                      </p:cBhvr>
                                      <p:tavLst>
                                        <p:tav tm="0">
                                          <p:val>
                                            <p:strVal val="1+#ppt_w/2"/>
                                          </p:val>
                                        </p:tav>
                                        <p:tav tm="100000">
                                          <p:val>
                                            <p:strVal val="#ppt_x"/>
                                          </p:val>
                                        </p:tav>
                                      </p:tavLst>
                                    </p:anim>
                                    <p:anim calcmode="lin" valueType="num">
                                      <p:cBhvr additive="base">
                                        <p:cTn id="68" dur="750" fill="hold"/>
                                        <p:tgtEl>
                                          <p:spTgt spid="75"/>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p:stCondLst>
                                    <p:cond delay="300"/>
                                  </p:stCondLst>
                                  <p:childTnLst>
                                    <p:set>
                                      <p:cBhvr>
                                        <p:cTn id="70" dur="1" fill="hold">
                                          <p:stCondLst>
                                            <p:cond delay="0"/>
                                          </p:stCondLst>
                                        </p:cTn>
                                        <p:tgtEl>
                                          <p:spTgt spid="76"/>
                                        </p:tgtEl>
                                        <p:attrNameLst>
                                          <p:attrName>style.visibility</p:attrName>
                                        </p:attrNameLst>
                                      </p:cBhvr>
                                      <p:to>
                                        <p:strVal val="visible"/>
                                      </p:to>
                                    </p:set>
                                    <p:anim calcmode="lin" valueType="num">
                                      <p:cBhvr additive="base">
                                        <p:cTn id="71" dur="750" fill="hold"/>
                                        <p:tgtEl>
                                          <p:spTgt spid="76"/>
                                        </p:tgtEl>
                                        <p:attrNameLst>
                                          <p:attrName>ppt_x</p:attrName>
                                        </p:attrNameLst>
                                      </p:cBhvr>
                                      <p:tavLst>
                                        <p:tav tm="0">
                                          <p:val>
                                            <p:strVal val="1+#ppt_w/2"/>
                                          </p:val>
                                        </p:tav>
                                        <p:tav tm="100000">
                                          <p:val>
                                            <p:strVal val="#ppt_x"/>
                                          </p:val>
                                        </p:tav>
                                      </p:tavLst>
                                    </p:anim>
                                    <p:anim calcmode="lin" valueType="num">
                                      <p:cBhvr additive="base">
                                        <p:cTn id="72" dur="750" fill="hold"/>
                                        <p:tgtEl>
                                          <p:spTgt spid="76"/>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200"/>
                                  </p:stCondLst>
                                  <p:childTnLst>
                                    <p:set>
                                      <p:cBhvr>
                                        <p:cTn id="74" dur="1" fill="hold">
                                          <p:stCondLst>
                                            <p:cond delay="0"/>
                                          </p:stCondLst>
                                        </p:cTn>
                                        <p:tgtEl>
                                          <p:spTgt spid="77"/>
                                        </p:tgtEl>
                                        <p:attrNameLst>
                                          <p:attrName>style.visibility</p:attrName>
                                        </p:attrNameLst>
                                      </p:cBhvr>
                                      <p:to>
                                        <p:strVal val="visible"/>
                                      </p:to>
                                    </p:set>
                                    <p:anim calcmode="lin" valueType="num">
                                      <p:cBhvr additive="base">
                                        <p:cTn id="75" dur="750" fill="hold"/>
                                        <p:tgtEl>
                                          <p:spTgt spid="77"/>
                                        </p:tgtEl>
                                        <p:attrNameLst>
                                          <p:attrName>ppt_x</p:attrName>
                                        </p:attrNameLst>
                                      </p:cBhvr>
                                      <p:tavLst>
                                        <p:tav tm="0">
                                          <p:val>
                                            <p:strVal val="1+#ppt_w/2"/>
                                          </p:val>
                                        </p:tav>
                                        <p:tav tm="100000">
                                          <p:val>
                                            <p:strVal val="#ppt_x"/>
                                          </p:val>
                                        </p:tav>
                                      </p:tavLst>
                                    </p:anim>
                                    <p:anim calcmode="lin" valueType="num">
                                      <p:cBhvr additive="base">
                                        <p:cTn id="76" dur="750" fill="hold"/>
                                        <p:tgtEl>
                                          <p:spTgt spid="77"/>
                                        </p:tgtEl>
                                        <p:attrNameLst>
                                          <p:attrName>ppt_y</p:attrName>
                                        </p:attrNameLst>
                                      </p:cBhvr>
                                      <p:tavLst>
                                        <p:tav tm="0">
                                          <p:val>
                                            <p:strVal val="#ppt_y"/>
                                          </p:val>
                                        </p:tav>
                                        <p:tav tm="100000">
                                          <p:val>
                                            <p:strVal val="#ppt_y"/>
                                          </p:val>
                                        </p:tav>
                                      </p:tavLst>
                                    </p:anim>
                                  </p:childTnLst>
                                </p:cTn>
                              </p:par>
                              <p:par>
                                <p:cTn id="77" presetID="2" presetClass="entr" presetSubtype="2" decel="100000" fill="hold" grpId="0" nodeType="withEffect">
                                  <p:stCondLst>
                                    <p:cond delay="300"/>
                                  </p:stCondLst>
                                  <p:childTnLst>
                                    <p:set>
                                      <p:cBhvr>
                                        <p:cTn id="78" dur="1" fill="hold">
                                          <p:stCondLst>
                                            <p:cond delay="0"/>
                                          </p:stCondLst>
                                        </p:cTn>
                                        <p:tgtEl>
                                          <p:spTgt spid="78"/>
                                        </p:tgtEl>
                                        <p:attrNameLst>
                                          <p:attrName>style.visibility</p:attrName>
                                        </p:attrNameLst>
                                      </p:cBhvr>
                                      <p:to>
                                        <p:strVal val="visible"/>
                                      </p:to>
                                    </p:set>
                                    <p:anim calcmode="lin" valueType="num">
                                      <p:cBhvr additive="base">
                                        <p:cTn id="79" dur="750" fill="hold"/>
                                        <p:tgtEl>
                                          <p:spTgt spid="78"/>
                                        </p:tgtEl>
                                        <p:attrNameLst>
                                          <p:attrName>ppt_x</p:attrName>
                                        </p:attrNameLst>
                                      </p:cBhvr>
                                      <p:tavLst>
                                        <p:tav tm="0">
                                          <p:val>
                                            <p:strVal val="1+#ppt_w/2"/>
                                          </p:val>
                                        </p:tav>
                                        <p:tav tm="100000">
                                          <p:val>
                                            <p:strVal val="#ppt_x"/>
                                          </p:val>
                                        </p:tav>
                                      </p:tavLst>
                                    </p:anim>
                                    <p:anim calcmode="lin" valueType="num">
                                      <p:cBhvr additive="base">
                                        <p:cTn id="80" dur="750" fill="hold"/>
                                        <p:tgtEl>
                                          <p:spTgt spid="78"/>
                                        </p:tgtEl>
                                        <p:attrNameLst>
                                          <p:attrName>ppt_y</p:attrName>
                                        </p:attrNameLst>
                                      </p:cBhvr>
                                      <p:tavLst>
                                        <p:tav tm="0">
                                          <p:val>
                                            <p:strVal val="#ppt_y"/>
                                          </p:val>
                                        </p:tav>
                                        <p:tav tm="100000">
                                          <p:val>
                                            <p:strVal val="#ppt_y"/>
                                          </p:val>
                                        </p:tav>
                                      </p:tavLst>
                                    </p:anim>
                                  </p:childTnLst>
                                </p:cTn>
                              </p:par>
                              <p:par>
                                <p:cTn id="81" presetID="2" presetClass="entr" presetSubtype="2" decel="100000" fill="hold" grpId="0" nodeType="withEffect">
                                  <p:stCondLst>
                                    <p:cond delay="300"/>
                                  </p:stCondLst>
                                  <p:childTnLst>
                                    <p:set>
                                      <p:cBhvr>
                                        <p:cTn id="82" dur="1" fill="hold">
                                          <p:stCondLst>
                                            <p:cond delay="0"/>
                                          </p:stCondLst>
                                        </p:cTn>
                                        <p:tgtEl>
                                          <p:spTgt spid="79"/>
                                        </p:tgtEl>
                                        <p:attrNameLst>
                                          <p:attrName>style.visibility</p:attrName>
                                        </p:attrNameLst>
                                      </p:cBhvr>
                                      <p:to>
                                        <p:strVal val="visible"/>
                                      </p:to>
                                    </p:set>
                                    <p:anim calcmode="lin" valueType="num">
                                      <p:cBhvr additive="base">
                                        <p:cTn id="83" dur="750" fill="hold"/>
                                        <p:tgtEl>
                                          <p:spTgt spid="79"/>
                                        </p:tgtEl>
                                        <p:attrNameLst>
                                          <p:attrName>ppt_x</p:attrName>
                                        </p:attrNameLst>
                                      </p:cBhvr>
                                      <p:tavLst>
                                        <p:tav tm="0">
                                          <p:val>
                                            <p:strVal val="1+#ppt_w/2"/>
                                          </p:val>
                                        </p:tav>
                                        <p:tav tm="100000">
                                          <p:val>
                                            <p:strVal val="#ppt_x"/>
                                          </p:val>
                                        </p:tav>
                                      </p:tavLst>
                                    </p:anim>
                                    <p:anim calcmode="lin" valueType="num">
                                      <p:cBhvr additive="base">
                                        <p:cTn id="84" dur="750" fill="hold"/>
                                        <p:tgtEl>
                                          <p:spTgt spid="79"/>
                                        </p:tgtEl>
                                        <p:attrNameLst>
                                          <p:attrName>ppt_y</p:attrName>
                                        </p:attrNameLst>
                                      </p:cBhvr>
                                      <p:tavLst>
                                        <p:tav tm="0">
                                          <p:val>
                                            <p:strVal val="#ppt_y"/>
                                          </p:val>
                                        </p:tav>
                                        <p:tav tm="100000">
                                          <p:val>
                                            <p:strVal val="#ppt_y"/>
                                          </p:val>
                                        </p:tav>
                                      </p:tavLst>
                                    </p:anim>
                                  </p:childTnLst>
                                </p:cTn>
                              </p:par>
                              <p:par>
                                <p:cTn id="85" presetID="2" presetClass="entr" presetSubtype="2" decel="100000" fill="hold" grpId="0" nodeType="withEffect">
                                  <p:stCondLst>
                                    <p:cond delay="200"/>
                                  </p:stCondLst>
                                  <p:childTnLst>
                                    <p:set>
                                      <p:cBhvr>
                                        <p:cTn id="86" dur="1" fill="hold">
                                          <p:stCondLst>
                                            <p:cond delay="0"/>
                                          </p:stCondLst>
                                        </p:cTn>
                                        <p:tgtEl>
                                          <p:spTgt spid="80"/>
                                        </p:tgtEl>
                                        <p:attrNameLst>
                                          <p:attrName>style.visibility</p:attrName>
                                        </p:attrNameLst>
                                      </p:cBhvr>
                                      <p:to>
                                        <p:strVal val="visible"/>
                                      </p:to>
                                    </p:set>
                                    <p:anim calcmode="lin" valueType="num">
                                      <p:cBhvr additive="base">
                                        <p:cTn id="87" dur="750" fill="hold"/>
                                        <p:tgtEl>
                                          <p:spTgt spid="80"/>
                                        </p:tgtEl>
                                        <p:attrNameLst>
                                          <p:attrName>ppt_x</p:attrName>
                                        </p:attrNameLst>
                                      </p:cBhvr>
                                      <p:tavLst>
                                        <p:tav tm="0">
                                          <p:val>
                                            <p:strVal val="1+#ppt_w/2"/>
                                          </p:val>
                                        </p:tav>
                                        <p:tav tm="100000">
                                          <p:val>
                                            <p:strVal val="#ppt_x"/>
                                          </p:val>
                                        </p:tav>
                                      </p:tavLst>
                                    </p:anim>
                                    <p:anim calcmode="lin" valueType="num">
                                      <p:cBhvr additive="base">
                                        <p:cTn id="88" dur="750" fill="hold"/>
                                        <p:tgtEl>
                                          <p:spTgt spid="80"/>
                                        </p:tgtEl>
                                        <p:attrNameLst>
                                          <p:attrName>ppt_y</p:attrName>
                                        </p:attrNameLst>
                                      </p:cBhvr>
                                      <p:tavLst>
                                        <p:tav tm="0">
                                          <p:val>
                                            <p:strVal val="#ppt_y"/>
                                          </p:val>
                                        </p:tav>
                                        <p:tav tm="100000">
                                          <p:val>
                                            <p:strVal val="#ppt_y"/>
                                          </p:val>
                                        </p:tav>
                                      </p:tavLst>
                                    </p:anim>
                                  </p:childTnLst>
                                </p:cTn>
                              </p:par>
                              <p:par>
                                <p:cTn id="89" presetID="2" presetClass="entr" presetSubtype="2" decel="100000" fill="hold" nodeType="withEffect">
                                  <p:stCondLst>
                                    <p:cond delay="100"/>
                                  </p:stCondLst>
                                  <p:childTnLst>
                                    <p:set>
                                      <p:cBhvr>
                                        <p:cTn id="90" dur="1" fill="hold">
                                          <p:stCondLst>
                                            <p:cond delay="0"/>
                                          </p:stCondLst>
                                        </p:cTn>
                                        <p:tgtEl>
                                          <p:spTgt spid="81"/>
                                        </p:tgtEl>
                                        <p:attrNameLst>
                                          <p:attrName>style.visibility</p:attrName>
                                        </p:attrNameLst>
                                      </p:cBhvr>
                                      <p:to>
                                        <p:strVal val="visible"/>
                                      </p:to>
                                    </p:set>
                                    <p:anim calcmode="lin" valueType="num">
                                      <p:cBhvr additive="base">
                                        <p:cTn id="91" dur="750" fill="hold"/>
                                        <p:tgtEl>
                                          <p:spTgt spid="81"/>
                                        </p:tgtEl>
                                        <p:attrNameLst>
                                          <p:attrName>ppt_x</p:attrName>
                                        </p:attrNameLst>
                                      </p:cBhvr>
                                      <p:tavLst>
                                        <p:tav tm="0">
                                          <p:val>
                                            <p:strVal val="1+#ppt_w/2"/>
                                          </p:val>
                                        </p:tav>
                                        <p:tav tm="100000">
                                          <p:val>
                                            <p:strVal val="#ppt_x"/>
                                          </p:val>
                                        </p:tav>
                                      </p:tavLst>
                                    </p:anim>
                                    <p:anim calcmode="lin" valueType="num">
                                      <p:cBhvr additive="base">
                                        <p:cTn id="92" dur="75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p:bldP spid="66" grpId="0"/>
      <p:bldP spid="67" grpId="0" animBg="1"/>
      <p:bldP spid="68" grpId="0" animBg="1"/>
      <p:bldP spid="69" grpId="0" animBg="1"/>
      <p:bldP spid="70" grpId="0"/>
      <p:bldP spid="71" grpId="0"/>
      <p:bldP spid="72" grpId="0"/>
      <p:bldP spid="73" grpId="0"/>
      <p:bldP spid="75" grpId="0" animBg="1"/>
      <p:bldP spid="76" grpId="0" animBg="1"/>
      <p:bldP spid="77" grpId="0" animBg="1"/>
      <p:bldP spid="78" grpId="0" animBg="1"/>
      <p:bldP spid="79" grpId="0" animBg="1"/>
      <p:bldP spid="8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73468" y="1870991"/>
            <a:ext cx="2281582" cy="4124226"/>
            <a:chOff x="973468" y="1870991"/>
            <a:chExt cx="2281582" cy="4124226"/>
          </a:xfrm>
        </p:grpSpPr>
        <p:sp>
          <p:nvSpPr>
            <p:cNvPr id="8" name="圆角矩形 7"/>
            <p:cNvSpPr/>
            <p:nvPr/>
          </p:nvSpPr>
          <p:spPr>
            <a:xfrm>
              <a:off x="983341" y="2514144"/>
              <a:ext cx="2214563" cy="3414716"/>
            </a:xfrm>
            <a:prstGeom prst="roundRect">
              <a:avLst>
                <a:gd name="adj" fmla="val 7576"/>
              </a:avLst>
            </a:prstGeom>
            <a:noFill/>
            <a:ln>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圆角矩形 8"/>
            <p:cNvSpPr/>
            <p:nvPr/>
          </p:nvSpPr>
          <p:spPr>
            <a:xfrm>
              <a:off x="1036068" y="1870991"/>
              <a:ext cx="2109108" cy="1287016"/>
            </a:xfrm>
            <a:prstGeom prst="roundRect">
              <a:avLst>
                <a:gd name="adj" fmla="val 7576"/>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0" name="KSO_Shape"/>
            <p:cNvSpPr>
              <a:spLocks/>
            </p:cNvSpPr>
            <p:nvPr/>
          </p:nvSpPr>
          <p:spPr bwMode="auto">
            <a:xfrm>
              <a:off x="1815587" y="1994015"/>
              <a:ext cx="550071" cy="550071"/>
            </a:xfrm>
            <a:custGeom>
              <a:avLst/>
              <a:gdLst>
                <a:gd name="T0" fmla="*/ 1767542 w 3927"/>
                <a:gd name="T1" fmla="*/ 308011 h 3928"/>
                <a:gd name="T2" fmla="*/ 1684137 w 3927"/>
                <a:gd name="T3" fmla="*/ 390514 h 3928"/>
                <a:gd name="T4" fmla="*/ 1406885 w 3927"/>
                <a:gd name="T5" fmla="*/ 115046 h 3928"/>
                <a:gd name="T6" fmla="*/ 1490290 w 3927"/>
                <a:gd name="T7" fmla="*/ 32084 h 3928"/>
                <a:gd name="T8" fmla="*/ 1597525 w 3927"/>
                <a:gd name="T9" fmla="*/ 28876 h 3928"/>
                <a:gd name="T10" fmla="*/ 1770750 w 3927"/>
                <a:gd name="T11" fmla="*/ 200757 h 3928"/>
                <a:gd name="T12" fmla="*/ 1767542 w 3927"/>
                <a:gd name="T13" fmla="*/ 308011 h 3928"/>
                <a:gd name="T14" fmla="*/ 1032021 w 3927"/>
                <a:gd name="T15" fmla="*/ 1039078 h 3928"/>
                <a:gd name="T16" fmla="*/ 754768 w 3927"/>
                <a:gd name="T17" fmla="*/ 763152 h 3928"/>
                <a:gd name="T18" fmla="*/ 1364724 w 3927"/>
                <a:gd name="T19" fmla="*/ 156756 h 3928"/>
                <a:gd name="T20" fmla="*/ 1641977 w 3927"/>
                <a:gd name="T21" fmla="*/ 432682 h 3928"/>
                <a:gd name="T22" fmla="*/ 1032021 w 3927"/>
                <a:gd name="T23" fmla="*/ 1039078 h 3928"/>
                <a:gd name="T24" fmla="*/ 993526 w 3927"/>
                <a:gd name="T25" fmla="*/ 1077121 h 3928"/>
                <a:gd name="T26" fmla="*/ 605373 w 3927"/>
                <a:gd name="T27" fmla="*/ 1187584 h 3928"/>
                <a:gd name="T28" fmla="*/ 716274 w 3927"/>
                <a:gd name="T29" fmla="*/ 801653 h 3928"/>
                <a:gd name="T30" fmla="*/ 993526 w 3927"/>
                <a:gd name="T31" fmla="*/ 1077121 h 3928"/>
                <a:gd name="T32" fmla="*/ 352867 w 3927"/>
                <a:gd name="T33" fmla="*/ 226883 h 3928"/>
                <a:gd name="T34" fmla="*/ 179641 w 3927"/>
                <a:gd name="T35" fmla="*/ 400597 h 3928"/>
                <a:gd name="T36" fmla="*/ 179641 w 3927"/>
                <a:gd name="T37" fmla="*/ 1447468 h 3928"/>
                <a:gd name="T38" fmla="*/ 352867 w 3927"/>
                <a:gd name="T39" fmla="*/ 1620724 h 3928"/>
                <a:gd name="T40" fmla="*/ 1400011 w 3927"/>
                <a:gd name="T41" fmla="*/ 1620724 h 3928"/>
                <a:gd name="T42" fmla="*/ 1573236 w 3927"/>
                <a:gd name="T43" fmla="*/ 1447468 h 3928"/>
                <a:gd name="T44" fmla="*/ 1573236 w 3927"/>
                <a:gd name="T45" fmla="*/ 759485 h 3928"/>
                <a:gd name="T46" fmla="*/ 1752419 w 3927"/>
                <a:gd name="T47" fmla="*/ 585771 h 3928"/>
                <a:gd name="T48" fmla="*/ 1752419 w 3927"/>
                <a:gd name="T49" fmla="*/ 1511178 h 3928"/>
                <a:gd name="T50" fmla="*/ 1457753 w 3927"/>
                <a:gd name="T51" fmla="*/ 1800397 h 3928"/>
                <a:gd name="T52" fmla="*/ 289168 w 3927"/>
                <a:gd name="T53" fmla="*/ 1800397 h 3928"/>
                <a:gd name="T54" fmla="*/ 0 w 3927"/>
                <a:gd name="T55" fmla="*/ 1511178 h 3928"/>
                <a:gd name="T56" fmla="*/ 0 w 3927"/>
                <a:gd name="T57" fmla="*/ 354304 h 3928"/>
                <a:gd name="T58" fmla="*/ 289168 w 3927"/>
                <a:gd name="T59" fmla="*/ 47210 h 3928"/>
                <a:gd name="T60" fmla="*/ 1214412 w 3927"/>
                <a:gd name="T61" fmla="*/ 47210 h 3928"/>
                <a:gd name="T62" fmla="*/ 1040728 w 3927"/>
                <a:gd name="T63" fmla="*/ 226883 h 3928"/>
                <a:gd name="T64" fmla="*/ 352867 w 3927"/>
                <a:gd name="T65" fmla="*/ 226883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文本框 10"/>
            <p:cNvSpPr txBox="1"/>
            <p:nvPr/>
          </p:nvSpPr>
          <p:spPr>
            <a:xfrm>
              <a:off x="1690513" y="2653477"/>
              <a:ext cx="800219" cy="461665"/>
            </a:xfrm>
            <a:prstGeom prst="rect">
              <a:avLst/>
            </a:prstGeom>
            <a:noFill/>
          </p:spPr>
          <p:txBody>
            <a:bodyPr wrap="none" rtlCol="0">
              <a:spAutoFit/>
            </a:bodyPr>
            <a:lstStyle/>
            <a:p>
              <a:r>
                <a:rPr lang="zh-CN" altLang="en-US" sz="2400"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标题</a:t>
              </a:r>
            </a:p>
          </p:txBody>
        </p:sp>
        <p:sp>
          <p:nvSpPr>
            <p:cNvPr id="12" name="等腰三角形 11"/>
            <p:cNvSpPr/>
            <p:nvPr/>
          </p:nvSpPr>
          <p:spPr>
            <a:xfrm flipV="1">
              <a:off x="1954891" y="3272659"/>
              <a:ext cx="271463" cy="234020"/>
            </a:xfrm>
            <a:prstGeom prst="triangl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3" name="圆角矩形 12"/>
            <p:cNvSpPr/>
            <p:nvPr/>
          </p:nvSpPr>
          <p:spPr>
            <a:xfrm>
              <a:off x="1069064" y="3548264"/>
              <a:ext cx="2043116" cy="286007"/>
            </a:xfrm>
            <a:prstGeom prst="roundRect">
              <a:avLst>
                <a:gd name="adj" fmla="val 34666"/>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输入文字内容</a:t>
              </a:r>
            </a:p>
          </p:txBody>
        </p:sp>
        <p:sp>
          <p:nvSpPr>
            <p:cNvPr id="14" name="文本框 13"/>
            <p:cNvSpPr txBox="1"/>
            <p:nvPr/>
          </p:nvSpPr>
          <p:spPr>
            <a:xfrm>
              <a:off x="973468" y="3834626"/>
              <a:ext cx="2281582" cy="2160591"/>
            </a:xfrm>
            <a:prstGeom prst="rect">
              <a:avLst/>
            </a:prstGeom>
            <a:noFill/>
          </p:spPr>
          <p:txBody>
            <a:bodyPr wrap="square" rtlCol="0">
              <a:spAutoFit/>
            </a:bodyPr>
            <a:lstStyle/>
            <a:p>
              <a:pPr>
                <a:lnSpc>
                  <a:spcPct val="120000"/>
                </a:lnSpc>
              </a:pPr>
              <a:r>
                <a:rPr lang="zh-CN" altLang="en-US" sz="16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单击输入简单的文字描述单击输入简单的文字描述单击输入简单的文字描述单击输入简单的文字描述单击输入简单的文字描述</a:t>
              </a:r>
            </a:p>
            <a:p>
              <a:pPr>
                <a:lnSpc>
                  <a:spcPct val="120000"/>
                </a:lnSpc>
              </a:pPr>
              <a:endParaRPr lang="zh-CN" altLang="en-US" sz="16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5" name="组合 14"/>
          <p:cNvGrpSpPr/>
          <p:nvPr/>
        </p:nvGrpSpPr>
        <p:grpSpPr>
          <a:xfrm>
            <a:off x="3666610" y="1870991"/>
            <a:ext cx="2281582" cy="4124226"/>
            <a:chOff x="3666610" y="1870991"/>
            <a:chExt cx="2281582" cy="4124226"/>
          </a:xfrm>
        </p:grpSpPr>
        <p:sp>
          <p:nvSpPr>
            <p:cNvPr id="16" name="圆角矩形 15"/>
            <p:cNvSpPr/>
            <p:nvPr/>
          </p:nvSpPr>
          <p:spPr>
            <a:xfrm>
              <a:off x="3676483" y="2514144"/>
              <a:ext cx="2214563" cy="3414716"/>
            </a:xfrm>
            <a:prstGeom prst="roundRect">
              <a:avLst>
                <a:gd name="adj" fmla="val 7576"/>
              </a:avLst>
            </a:prstGeom>
            <a:noFill/>
            <a:ln>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圆角矩形 16"/>
            <p:cNvSpPr/>
            <p:nvPr/>
          </p:nvSpPr>
          <p:spPr>
            <a:xfrm>
              <a:off x="3729210" y="1870991"/>
              <a:ext cx="2109108" cy="1287016"/>
            </a:xfrm>
            <a:prstGeom prst="roundRect">
              <a:avLst>
                <a:gd name="adj" fmla="val 7576"/>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 name="文本框 17"/>
            <p:cNvSpPr txBox="1"/>
            <p:nvPr/>
          </p:nvSpPr>
          <p:spPr>
            <a:xfrm>
              <a:off x="4383655" y="2653477"/>
              <a:ext cx="800219" cy="461665"/>
            </a:xfrm>
            <a:prstGeom prst="rect">
              <a:avLst/>
            </a:prstGeom>
            <a:noFill/>
          </p:spPr>
          <p:txBody>
            <a:bodyPr wrap="none" rtlCol="0">
              <a:spAutoFit/>
            </a:bodyPr>
            <a:lstStyle/>
            <a:p>
              <a:r>
                <a:rPr lang="zh-CN" altLang="en-US" sz="2400"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标题</a:t>
              </a:r>
            </a:p>
          </p:txBody>
        </p:sp>
        <p:sp>
          <p:nvSpPr>
            <p:cNvPr id="19" name="等腰三角形 18"/>
            <p:cNvSpPr/>
            <p:nvPr/>
          </p:nvSpPr>
          <p:spPr>
            <a:xfrm flipV="1">
              <a:off x="4648033" y="3272659"/>
              <a:ext cx="271463" cy="234020"/>
            </a:xfrm>
            <a:prstGeom prst="triangl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0" name="圆角矩形 19"/>
            <p:cNvSpPr/>
            <p:nvPr/>
          </p:nvSpPr>
          <p:spPr>
            <a:xfrm>
              <a:off x="3762206" y="3548264"/>
              <a:ext cx="2043116" cy="286007"/>
            </a:xfrm>
            <a:prstGeom prst="roundRect">
              <a:avLst>
                <a:gd name="adj" fmla="val 34666"/>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输入文字内容</a:t>
              </a:r>
            </a:p>
          </p:txBody>
        </p:sp>
        <p:sp>
          <p:nvSpPr>
            <p:cNvPr id="21" name="文本框 20"/>
            <p:cNvSpPr txBox="1"/>
            <p:nvPr/>
          </p:nvSpPr>
          <p:spPr>
            <a:xfrm>
              <a:off x="3666610" y="3834626"/>
              <a:ext cx="2281582" cy="2160591"/>
            </a:xfrm>
            <a:prstGeom prst="rect">
              <a:avLst/>
            </a:prstGeom>
            <a:noFill/>
          </p:spPr>
          <p:txBody>
            <a:bodyPr wrap="square" rtlCol="0">
              <a:spAutoFit/>
            </a:bodyPr>
            <a:lstStyle/>
            <a:p>
              <a:pPr>
                <a:lnSpc>
                  <a:spcPct val="120000"/>
                </a:lnSpc>
              </a:pPr>
              <a:r>
                <a:rPr lang="zh-CN" altLang="en-US" sz="16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单击输入简单的文字描述单击输入简单的文字描述单击输入简单的文字描述单击输入简单的文字描述单击输入简单的文字描述</a:t>
              </a:r>
            </a:p>
            <a:p>
              <a:pPr>
                <a:lnSpc>
                  <a:spcPct val="120000"/>
                </a:lnSpc>
              </a:pPr>
              <a:endParaRPr lang="zh-CN" altLang="en-US" sz="16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2" name="KSO_Shape"/>
            <p:cNvSpPr>
              <a:spLocks/>
            </p:cNvSpPr>
            <p:nvPr/>
          </p:nvSpPr>
          <p:spPr bwMode="auto">
            <a:xfrm>
              <a:off x="4484318" y="2048816"/>
              <a:ext cx="646166" cy="49000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nchorCtr="1"/>
            <a:lstStyle/>
            <a:p>
              <a:pPr eaLnBrk="0" fontAlgn="base" hangingPunct="0">
                <a:spcBef>
                  <a:spcPct val="0"/>
                </a:spcBef>
                <a:spcAft>
                  <a:spcPct val="0"/>
                </a:spcAft>
              </a:pP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3" name="组合 22"/>
          <p:cNvGrpSpPr/>
          <p:nvPr/>
        </p:nvGrpSpPr>
        <p:grpSpPr>
          <a:xfrm>
            <a:off x="6281776" y="1870991"/>
            <a:ext cx="2281582" cy="4124226"/>
            <a:chOff x="6281776" y="1870991"/>
            <a:chExt cx="2281582" cy="4124226"/>
          </a:xfrm>
        </p:grpSpPr>
        <p:sp>
          <p:nvSpPr>
            <p:cNvPr id="24" name="圆角矩形 23"/>
            <p:cNvSpPr/>
            <p:nvPr/>
          </p:nvSpPr>
          <p:spPr>
            <a:xfrm>
              <a:off x="6291649" y="2514144"/>
              <a:ext cx="2214563" cy="3414716"/>
            </a:xfrm>
            <a:prstGeom prst="roundRect">
              <a:avLst>
                <a:gd name="adj" fmla="val 7576"/>
              </a:avLst>
            </a:prstGeom>
            <a:noFill/>
            <a:ln>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5" name="圆角矩形 24"/>
            <p:cNvSpPr/>
            <p:nvPr/>
          </p:nvSpPr>
          <p:spPr>
            <a:xfrm>
              <a:off x="6344376" y="1870991"/>
              <a:ext cx="2109108" cy="1287016"/>
            </a:xfrm>
            <a:prstGeom prst="roundRect">
              <a:avLst>
                <a:gd name="adj" fmla="val 7576"/>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6" name="文本框 25"/>
            <p:cNvSpPr txBox="1"/>
            <p:nvPr/>
          </p:nvSpPr>
          <p:spPr>
            <a:xfrm>
              <a:off x="6998821" y="2653477"/>
              <a:ext cx="800219" cy="461665"/>
            </a:xfrm>
            <a:prstGeom prst="rect">
              <a:avLst/>
            </a:prstGeom>
            <a:noFill/>
          </p:spPr>
          <p:txBody>
            <a:bodyPr wrap="none" rtlCol="0">
              <a:spAutoFit/>
            </a:bodyPr>
            <a:lstStyle/>
            <a:p>
              <a:r>
                <a:rPr lang="zh-CN" altLang="en-US" sz="2400"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标题</a:t>
              </a:r>
            </a:p>
          </p:txBody>
        </p:sp>
        <p:sp>
          <p:nvSpPr>
            <p:cNvPr id="27" name="等腰三角形 26"/>
            <p:cNvSpPr/>
            <p:nvPr/>
          </p:nvSpPr>
          <p:spPr>
            <a:xfrm flipV="1">
              <a:off x="7263199" y="3272659"/>
              <a:ext cx="271463" cy="234020"/>
            </a:xfrm>
            <a:prstGeom prst="triangl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8" name="圆角矩形 27"/>
            <p:cNvSpPr/>
            <p:nvPr/>
          </p:nvSpPr>
          <p:spPr>
            <a:xfrm>
              <a:off x="6377372" y="3548264"/>
              <a:ext cx="2043116" cy="286007"/>
            </a:xfrm>
            <a:prstGeom prst="roundRect">
              <a:avLst>
                <a:gd name="adj" fmla="val 34666"/>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输入文字内容</a:t>
              </a:r>
            </a:p>
          </p:txBody>
        </p:sp>
        <p:sp>
          <p:nvSpPr>
            <p:cNvPr id="29" name="文本框 28"/>
            <p:cNvSpPr txBox="1"/>
            <p:nvPr/>
          </p:nvSpPr>
          <p:spPr>
            <a:xfrm>
              <a:off x="6281776" y="3834626"/>
              <a:ext cx="2281582" cy="2160591"/>
            </a:xfrm>
            <a:prstGeom prst="rect">
              <a:avLst/>
            </a:prstGeom>
            <a:noFill/>
          </p:spPr>
          <p:txBody>
            <a:bodyPr wrap="square" rtlCol="0">
              <a:spAutoFit/>
            </a:bodyPr>
            <a:lstStyle/>
            <a:p>
              <a:pPr>
                <a:lnSpc>
                  <a:spcPct val="120000"/>
                </a:lnSpc>
              </a:pPr>
              <a:r>
                <a:rPr lang="zh-CN" altLang="en-US" sz="16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单击输入简单的文字描述单击输入简单的文字描述单击输入简单的文字描述单击输入简单的文字描述单击输入简单的文字描述</a:t>
              </a:r>
            </a:p>
            <a:p>
              <a:pPr>
                <a:lnSpc>
                  <a:spcPct val="120000"/>
                </a:lnSpc>
              </a:pPr>
              <a:endParaRPr lang="zh-CN" altLang="en-US" sz="16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0" name="KSO_Shape"/>
            <p:cNvSpPr>
              <a:spLocks/>
            </p:cNvSpPr>
            <p:nvPr/>
          </p:nvSpPr>
          <p:spPr bwMode="auto">
            <a:xfrm>
              <a:off x="7042633" y="2053074"/>
              <a:ext cx="712593" cy="485751"/>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1" name="组合 30"/>
          <p:cNvGrpSpPr/>
          <p:nvPr/>
        </p:nvGrpSpPr>
        <p:grpSpPr>
          <a:xfrm>
            <a:off x="8915662" y="1870636"/>
            <a:ext cx="2281582" cy="4124226"/>
            <a:chOff x="8915662" y="1870636"/>
            <a:chExt cx="2281582" cy="4124226"/>
          </a:xfrm>
        </p:grpSpPr>
        <p:sp>
          <p:nvSpPr>
            <p:cNvPr id="32" name="圆角矩形 31"/>
            <p:cNvSpPr/>
            <p:nvPr/>
          </p:nvSpPr>
          <p:spPr>
            <a:xfrm>
              <a:off x="8925535" y="2513789"/>
              <a:ext cx="2214563" cy="3414716"/>
            </a:xfrm>
            <a:prstGeom prst="roundRect">
              <a:avLst>
                <a:gd name="adj" fmla="val 7576"/>
              </a:avLst>
            </a:prstGeom>
            <a:noFill/>
            <a:ln>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3" name="圆角矩形 32"/>
            <p:cNvSpPr/>
            <p:nvPr/>
          </p:nvSpPr>
          <p:spPr>
            <a:xfrm>
              <a:off x="8978262" y="1870636"/>
              <a:ext cx="2109108" cy="1287016"/>
            </a:xfrm>
            <a:prstGeom prst="roundRect">
              <a:avLst>
                <a:gd name="adj" fmla="val 7576"/>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4" name="文本框 33"/>
            <p:cNvSpPr txBox="1"/>
            <p:nvPr/>
          </p:nvSpPr>
          <p:spPr>
            <a:xfrm>
              <a:off x="9632707" y="2653122"/>
              <a:ext cx="800219" cy="461665"/>
            </a:xfrm>
            <a:prstGeom prst="rect">
              <a:avLst/>
            </a:prstGeom>
            <a:noFill/>
          </p:spPr>
          <p:txBody>
            <a:bodyPr wrap="none" rtlCol="0">
              <a:spAutoFit/>
            </a:bodyPr>
            <a:lstStyle/>
            <a:p>
              <a:r>
                <a:rPr lang="zh-CN" altLang="en-US" sz="2400"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标题</a:t>
              </a:r>
            </a:p>
          </p:txBody>
        </p:sp>
        <p:sp>
          <p:nvSpPr>
            <p:cNvPr id="35" name="等腰三角形 34"/>
            <p:cNvSpPr/>
            <p:nvPr/>
          </p:nvSpPr>
          <p:spPr>
            <a:xfrm flipV="1">
              <a:off x="9897085" y="3272304"/>
              <a:ext cx="271463" cy="234020"/>
            </a:xfrm>
            <a:prstGeom prst="triangl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6" name="圆角矩形 35"/>
            <p:cNvSpPr/>
            <p:nvPr/>
          </p:nvSpPr>
          <p:spPr>
            <a:xfrm>
              <a:off x="9011258" y="3547909"/>
              <a:ext cx="2043116" cy="286362"/>
            </a:xfrm>
            <a:prstGeom prst="roundRect">
              <a:avLst>
                <a:gd name="adj" fmla="val 34666"/>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输入文字内容</a:t>
              </a:r>
            </a:p>
          </p:txBody>
        </p:sp>
        <p:sp>
          <p:nvSpPr>
            <p:cNvPr id="37" name="文本框 36"/>
            <p:cNvSpPr txBox="1"/>
            <p:nvPr/>
          </p:nvSpPr>
          <p:spPr>
            <a:xfrm>
              <a:off x="8915662" y="3834271"/>
              <a:ext cx="2281582" cy="2160591"/>
            </a:xfrm>
            <a:prstGeom prst="rect">
              <a:avLst/>
            </a:prstGeom>
            <a:noFill/>
          </p:spPr>
          <p:txBody>
            <a:bodyPr wrap="square" rtlCol="0">
              <a:spAutoFit/>
            </a:bodyPr>
            <a:lstStyle/>
            <a:p>
              <a:pPr>
                <a:lnSpc>
                  <a:spcPct val="120000"/>
                </a:lnSpc>
              </a:pPr>
              <a:r>
                <a:rPr lang="zh-CN" altLang="en-US" sz="16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单击输入简单的文字描述单击输入简单的文字描述单击输入简单的文字描述单击输入简单的文字描述单击输入简单的文字描述</a:t>
              </a:r>
            </a:p>
            <a:p>
              <a:pPr>
                <a:lnSpc>
                  <a:spcPct val="120000"/>
                </a:lnSpc>
              </a:pPr>
              <a:endParaRPr lang="zh-CN" altLang="en-US" sz="16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8" name="KSO_Shape"/>
            <p:cNvSpPr>
              <a:spLocks/>
            </p:cNvSpPr>
            <p:nvPr/>
          </p:nvSpPr>
          <p:spPr bwMode="auto">
            <a:xfrm>
              <a:off x="9742194" y="1993660"/>
              <a:ext cx="581243" cy="593105"/>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39" name="矩形 38"/>
          <p:cNvSpPr/>
          <p:nvPr/>
        </p:nvSpPr>
        <p:spPr>
          <a:xfrm>
            <a:off x="4713251" y="468148"/>
            <a:ext cx="276550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不足之处及分析</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3352845563"/>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anim calcmode="lin" valueType="num">
                                      <p:cBhvr>
                                        <p:cTn id="18" dur="500" fill="hold"/>
                                        <p:tgtEl>
                                          <p:spTgt spid="23"/>
                                        </p:tgtEl>
                                        <p:attrNameLst>
                                          <p:attrName>ppt_x</p:attrName>
                                        </p:attrNameLst>
                                      </p:cBhvr>
                                      <p:tavLst>
                                        <p:tav tm="0">
                                          <p:val>
                                            <p:strVal val="#ppt_x"/>
                                          </p:val>
                                        </p:tav>
                                        <p:tav tm="100000">
                                          <p:val>
                                            <p:strVal val="#ppt_x"/>
                                          </p:val>
                                        </p:tav>
                                      </p:tavLst>
                                    </p:anim>
                                    <p:anim calcmode="lin" valueType="num">
                                      <p:cBhvr>
                                        <p:cTn id="19" dur="5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anim calcmode="lin" valueType="num">
                                      <p:cBhvr>
                                        <p:cTn id="23" dur="500" fill="hold"/>
                                        <p:tgtEl>
                                          <p:spTgt spid="31"/>
                                        </p:tgtEl>
                                        <p:attrNameLst>
                                          <p:attrName>ppt_x</p:attrName>
                                        </p:attrNameLst>
                                      </p:cBhvr>
                                      <p:tavLst>
                                        <p:tav tm="0">
                                          <p:val>
                                            <p:strVal val="#ppt_x"/>
                                          </p:val>
                                        </p:tav>
                                        <p:tav tm="100000">
                                          <p:val>
                                            <p:strVal val="#ppt_x"/>
                                          </p:val>
                                        </p:tav>
                                      </p:tavLst>
                                    </p:anim>
                                    <p:anim calcmode="lin" valueType="num">
                                      <p:cBhvr>
                                        <p:cTn id="2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flipH="1" flipV="1">
            <a:off x="5791200" y="3984646"/>
            <a:ext cx="6400800" cy="2705383"/>
          </a:xfrm>
          <a:custGeom>
            <a:avLst/>
            <a:gdLst>
              <a:gd name="connsiteX0" fmla="*/ 0 w 6400800"/>
              <a:gd name="connsiteY0" fmla="*/ 0 h 2705383"/>
              <a:gd name="connsiteX1" fmla="*/ 2341140 w 6400800"/>
              <a:gd name="connsiteY1" fmla="*/ 0 h 2705383"/>
              <a:gd name="connsiteX2" fmla="*/ 4524375 w 6400800"/>
              <a:gd name="connsiteY2" fmla="*/ 0 h 2705383"/>
              <a:gd name="connsiteX3" fmla="*/ 5724454 w 6400800"/>
              <a:gd name="connsiteY3" fmla="*/ 0 h 2705383"/>
              <a:gd name="connsiteX4" fmla="*/ 6400800 w 6400800"/>
              <a:gd name="connsiteY4" fmla="*/ 2705383 h 2705383"/>
              <a:gd name="connsiteX5" fmla="*/ 4524375 w 6400800"/>
              <a:gd name="connsiteY5" fmla="*/ 2705383 h 2705383"/>
              <a:gd name="connsiteX6" fmla="*/ 3017486 w 6400800"/>
              <a:gd name="connsiteY6" fmla="*/ 2705383 h 2705383"/>
              <a:gd name="connsiteX7" fmla="*/ 0 w 6400800"/>
              <a:gd name="connsiteY7" fmla="*/ 2705383 h 270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0800" h="2705383">
                <a:moveTo>
                  <a:pt x="0" y="0"/>
                </a:moveTo>
                <a:lnTo>
                  <a:pt x="2341140" y="0"/>
                </a:lnTo>
                <a:lnTo>
                  <a:pt x="4524375" y="0"/>
                </a:lnTo>
                <a:lnTo>
                  <a:pt x="5724454" y="0"/>
                </a:lnTo>
                <a:lnTo>
                  <a:pt x="6400800" y="2705383"/>
                </a:lnTo>
                <a:lnTo>
                  <a:pt x="4524375" y="2705383"/>
                </a:lnTo>
                <a:lnTo>
                  <a:pt x="3017486" y="2705383"/>
                </a:lnTo>
                <a:lnTo>
                  <a:pt x="0" y="2705383"/>
                </a:lnTo>
                <a:close/>
              </a:path>
            </a:pathLst>
          </a:cu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任意多边形 7"/>
          <p:cNvSpPr/>
          <p:nvPr/>
        </p:nvSpPr>
        <p:spPr>
          <a:xfrm>
            <a:off x="0" y="1279264"/>
            <a:ext cx="6400800" cy="2705383"/>
          </a:xfrm>
          <a:custGeom>
            <a:avLst/>
            <a:gdLst>
              <a:gd name="connsiteX0" fmla="*/ 0 w 6400800"/>
              <a:gd name="connsiteY0" fmla="*/ 0 h 2705383"/>
              <a:gd name="connsiteX1" fmla="*/ 2341140 w 6400800"/>
              <a:gd name="connsiteY1" fmla="*/ 0 h 2705383"/>
              <a:gd name="connsiteX2" fmla="*/ 4524375 w 6400800"/>
              <a:gd name="connsiteY2" fmla="*/ 0 h 2705383"/>
              <a:gd name="connsiteX3" fmla="*/ 5724454 w 6400800"/>
              <a:gd name="connsiteY3" fmla="*/ 0 h 2705383"/>
              <a:gd name="connsiteX4" fmla="*/ 6400800 w 6400800"/>
              <a:gd name="connsiteY4" fmla="*/ 2705383 h 2705383"/>
              <a:gd name="connsiteX5" fmla="*/ 4524375 w 6400800"/>
              <a:gd name="connsiteY5" fmla="*/ 2705383 h 2705383"/>
              <a:gd name="connsiteX6" fmla="*/ 3017486 w 6400800"/>
              <a:gd name="connsiteY6" fmla="*/ 2705383 h 2705383"/>
              <a:gd name="connsiteX7" fmla="*/ 0 w 6400800"/>
              <a:gd name="connsiteY7" fmla="*/ 2705383 h 270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0800" h="2705383">
                <a:moveTo>
                  <a:pt x="0" y="0"/>
                </a:moveTo>
                <a:lnTo>
                  <a:pt x="2341140" y="0"/>
                </a:lnTo>
                <a:lnTo>
                  <a:pt x="4524375" y="0"/>
                </a:lnTo>
                <a:lnTo>
                  <a:pt x="5724454" y="0"/>
                </a:lnTo>
                <a:lnTo>
                  <a:pt x="6400800" y="2705383"/>
                </a:lnTo>
                <a:lnTo>
                  <a:pt x="4524375" y="2705383"/>
                </a:lnTo>
                <a:lnTo>
                  <a:pt x="3017486" y="2705383"/>
                </a:lnTo>
                <a:lnTo>
                  <a:pt x="0" y="2705383"/>
                </a:lnTo>
                <a:close/>
              </a:path>
            </a:pathLst>
          </a:cu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任意多边形 8"/>
          <p:cNvSpPr/>
          <p:nvPr/>
        </p:nvSpPr>
        <p:spPr>
          <a:xfrm>
            <a:off x="2036340" y="1279262"/>
            <a:ext cx="4059660" cy="2705383"/>
          </a:xfrm>
          <a:custGeom>
            <a:avLst/>
            <a:gdLst>
              <a:gd name="connsiteX0" fmla="*/ 0 w 4059660"/>
              <a:gd name="connsiteY0" fmla="*/ 0 h 2705383"/>
              <a:gd name="connsiteX1" fmla="*/ 3383314 w 4059660"/>
              <a:gd name="connsiteY1" fmla="*/ 0 h 2705383"/>
              <a:gd name="connsiteX2" fmla="*/ 4059660 w 4059660"/>
              <a:gd name="connsiteY2" fmla="*/ 2705383 h 2705383"/>
              <a:gd name="connsiteX3" fmla="*/ 676346 w 4059660"/>
              <a:gd name="connsiteY3" fmla="*/ 2705383 h 2705383"/>
            </a:gdLst>
            <a:ahLst/>
            <a:cxnLst>
              <a:cxn ang="0">
                <a:pos x="connsiteX0" y="connsiteY0"/>
              </a:cxn>
              <a:cxn ang="0">
                <a:pos x="connsiteX1" y="connsiteY1"/>
              </a:cxn>
              <a:cxn ang="0">
                <a:pos x="connsiteX2" y="connsiteY2"/>
              </a:cxn>
              <a:cxn ang="0">
                <a:pos x="connsiteX3" y="connsiteY3"/>
              </a:cxn>
            </a:cxnLst>
            <a:rect l="l" t="t" r="r" b="b"/>
            <a:pathLst>
              <a:path w="4059660" h="2705383">
                <a:moveTo>
                  <a:pt x="0" y="0"/>
                </a:moveTo>
                <a:lnTo>
                  <a:pt x="3383314" y="0"/>
                </a:lnTo>
                <a:lnTo>
                  <a:pt x="4059660" y="2705383"/>
                </a:lnTo>
                <a:lnTo>
                  <a:pt x="676346" y="2705383"/>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0" name="任意多边形 9"/>
          <p:cNvSpPr/>
          <p:nvPr/>
        </p:nvSpPr>
        <p:spPr>
          <a:xfrm>
            <a:off x="6096000" y="3984647"/>
            <a:ext cx="4059660" cy="2705383"/>
          </a:xfrm>
          <a:custGeom>
            <a:avLst/>
            <a:gdLst>
              <a:gd name="connsiteX0" fmla="*/ 0 w 4059660"/>
              <a:gd name="connsiteY0" fmla="*/ 0 h 2705383"/>
              <a:gd name="connsiteX1" fmla="*/ 3383314 w 4059660"/>
              <a:gd name="connsiteY1" fmla="*/ 0 h 2705383"/>
              <a:gd name="connsiteX2" fmla="*/ 4059660 w 4059660"/>
              <a:gd name="connsiteY2" fmla="*/ 2705383 h 2705383"/>
              <a:gd name="connsiteX3" fmla="*/ 676346 w 4059660"/>
              <a:gd name="connsiteY3" fmla="*/ 2705383 h 2705383"/>
            </a:gdLst>
            <a:ahLst/>
            <a:cxnLst>
              <a:cxn ang="0">
                <a:pos x="connsiteX0" y="connsiteY0"/>
              </a:cxn>
              <a:cxn ang="0">
                <a:pos x="connsiteX1" y="connsiteY1"/>
              </a:cxn>
              <a:cxn ang="0">
                <a:pos x="connsiteX2" y="connsiteY2"/>
              </a:cxn>
              <a:cxn ang="0">
                <a:pos x="connsiteX3" y="connsiteY3"/>
              </a:cxn>
            </a:cxnLst>
            <a:rect l="l" t="t" r="r" b="b"/>
            <a:pathLst>
              <a:path w="4059660" h="2705383">
                <a:moveTo>
                  <a:pt x="0" y="0"/>
                </a:moveTo>
                <a:lnTo>
                  <a:pt x="3383314" y="0"/>
                </a:lnTo>
                <a:lnTo>
                  <a:pt x="4059660" y="2705383"/>
                </a:lnTo>
                <a:lnTo>
                  <a:pt x="676346" y="2705383"/>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文本框 10"/>
          <p:cNvSpPr txBox="1"/>
          <p:nvPr/>
        </p:nvSpPr>
        <p:spPr>
          <a:xfrm>
            <a:off x="6863574" y="2161606"/>
            <a:ext cx="4461651" cy="923330"/>
          </a:xfrm>
          <a:prstGeom prst="rect">
            <a:avLst/>
          </a:prstGeom>
          <a:noFill/>
        </p:spPr>
        <p:txBody>
          <a:bodyPr wrap="square" lIns="0" rIns="0" rtlCol="0">
            <a:spAutoFit/>
          </a:bodyPr>
          <a:lstStyle/>
          <a:p>
            <a:pPr algn="just">
              <a:lnSpc>
                <a:spcPct val="150000"/>
              </a:lnSpc>
              <a:spcAft>
                <a:spcPts val="600"/>
              </a:spcAft>
            </a:pPr>
            <a:r>
              <a:rPr lang="zh-CN" altLang="en-US" sz="1200" dirty="0">
                <a:solidFill>
                  <a:prstClr val="black">
                    <a:lumMod val="75000"/>
                    <a:lumOff val="25000"/>
                  </a:prst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请在此处添加正文内容，根据需要调整字体与字号。在此处添加正文内容，根据需要调整字体与字号。请在此处添加正文内容，根据需要调整字体与字号。</a:t>
            </a:r>
          </a:p>
        </p:txBody>
      </p:sp>
      <p:sp>
        <p:nvSpPr>
          <p:cNvPr id="12" name="文本框 11"/>
          <p:cNvSpPr txBox="1"/>
          <p:nvPr/>
        </p:nvSpPr>
        <p:spPr>
          <a:xfrm>
            <a:off x="6863573" y="1900097"/>
            <a:ext cx="1889941" cy="338554"/>
          </a:xfrm>
          <a:prstGeom prst="rect">
            <a:avLst/>
          </a:prstGeom>
          <a:noFill/>
        </p:spPr>
        <p:txBody>
          <a:bodyPr wrap="none" lIns="0" rIns="0" rtlCol="0">
            <a:spAutoFit/>
          </a:bodyPr>
          <a:lstStyle/>
          <a:p>
            <a:r>
              <a:rPr lang="zh-CN" altLang="en-US" sz="16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请在此处添加小标题</a:t>
            </a:r>
          </a:p>
        </p:txBody>
      </p:sp>
      <p:sp>
        <p:nvSpPr>
          <p:cNvPr id="13" name="等腰三角形 12"/>
          <p:cNvSpPr/>
          <p:nvPr/>
        </p:nvSpPr>
        <p:spPr>
          <a:xfrm rot="16200000">
            <a:off x="6544170" y="1972896"/>
            <a:ext cx="211742" cy="182536"/>
          </a:xfrm>
          <a:prstGeom prst="triangl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4" name="文本框 13"/>
          <p:cNvSpPr txBox="1"/>
          <p:nvPr/>
        </p:nvSpPr>
        <p:spPr>
          <a:xfrm>
            <a:off x="826283" y="5291069"/>
            <a:ext cx="4461651" cy="923330"/>
          </a:xfrm>
          <a:prstGeom prst="rect">
            <a:avLst/>
          </a:prstGeom>
          <a:noFill/>
        </p:spPr>
        <p:txBody>
          <a:bodyPr wrap="square" lIns="0" rIns="0" rtlCol="0">
            <a:spAutoFit/>
          </a:bodyPr>
          <a:lstStyle/>
          <a:p>
            <a:pPr algn="r">
              <a:lnSpc>
                <a:spcPct val="150000"/>
              </a:lnSpc>
              <a:spcAft>
                <a:spcPts val="600"/>
              </a:spcAft>
            </a:pPr>
            <a:r>
              <a:rPr lang="zh-CN" altLang="en-US" sz="1200" dirty="0">
                <a:solidFill>
                  <a:prstClr val="black">
                    <a:lumMod val="75000"/>
                    <a:lumOff val="25000"/>
                  </a:prst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请在此处添加正文内容，根据需要调整字体与字号。在此处添加正文内容，根据需要调整字体与字号。请在此处添加正文内容，根据需要调整字体与字号。</a:t>
            </a:r>
          </a:p>
        </p:txBody>
      </p:sp>
      <p:sp>
        <p:nvSpPr>
          <p:cNvPr id="15" name="文本框 14"/>
          <p:cNvSpPr txBox="1"/>
          <p:nvPr/>
        </p:nvSpPr>
        <p:spPr>
          <a:xfrm>
            <a:off x="3426847" y="4998783"/>
            <a:ext cx="1889941" cy="338554"/>
          </a:xfrm>
          <a:prstGeom prst="rect">
            <a:avLst/>
          </a:prstGeom>
          <a:noFill/>
        </p:spPr>
        <p:txBody>
          <a:bodyPr wrap="none" lIns="0" rIns="0" rtlCol="0">
            <a:spAutoFit/>
          </a:bodyPr>
          <a:lstStyle/>
          <a:p>
            <a:r>
              <a:rPr lang="zh-CN" altLang="en-US" sz="16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请在此处添加小标题</a:t>
            </a:r>
          </a:p>
        </p:txBody>
      </p:sp>
      <p:sp>
        <p:nvSpPr>
          <p:cNvPr id="16" name="等腰三角形 15"/>
          <p:cNvSpPr/>
          <p:nvPr/>
        </p:nvSpPr>
        <p:spPr>
          <a:xfrm rot="5400000" flipH="1">
            <a:off x="5395596" y="5092180"/>
            <a:ext cx="211742" cy="182536"/>
          </a:xfrm>
          <a:prstGeom prst="triangl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矩形 16"/>
          <p:cNvSpPr/>
          <p:nvPr/>
        </p:nvSpPr>
        <p:spPr>
          <a:xfrm>
            <a:off x="4713251" y="468148"/>
            <a:ext cx="276550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不足之处及分析</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853341728"/>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0000" fill="hold" grpId="0" nodeType="afterEffect" p14:presetBounceEnd="3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30000">
                                          <p:cBhvr additive="base">
                                            <p:cTn id="7" dur="750" fill="hold"/>
                                            <p:tgtEl>
                                              <p:spTgt spid="8"/>
                                            </p:tgtEl>
                                            <p:attrNameLst>
                                              <p:attrName>ppt_x</p:attrName>
                                            </p:attrNameLst>
                                          </p:cBhvr>
                                          <p:tavLst>
                                            <p:tav tm="0">
                                              <p:val>
                                                <p:strVal val="1+#ppt_w/2"/>
                                              </p:val>
                                            </p:tav>
                                            <p:tav tm="100000">
                                              <p:val>
                                                <p:strVal val="#ppt_x"/>
                                              </p:val>
                                            </p:tav>
                                          </p:tavLst>
                                        </p:anim>
                                        <p:anim calcmode="lin" valueType="num" p14:bounceEnd="30000">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accel="30000" fill="hold" grpId="0"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750" fill="hold"/>
                                            <p:tgtEl>
                                              <p:spTgt spid="7"/>
                                            </p:tgtEl>
                                            <p:attrNameLst>
                                              <p:attrName>ppt_x</p:attrName>
                                            </p:attrNameLst>
                                          </p:cBhvr>
                                          <p:tavLst>
                                            <p:tav tm="0">
                                              <p:val>
                                                <p:strVal val="0-#ppt_w/2"/>
                                              </p:val>
                                            </p:tav>
                                            <p:tav tm="100000">
                                              <p:val>
                                                <p:strVal val="#ppt_x"/>
                                              </p:val>
                                            </p:tav>
                                          </p:tavLst>
                                        </p:anim>
                                        <p:anim calcmode="lin" valueType="num" p14:bounceEnd="30000">
                                          <p:cBhvr additive="base">
                                            <p:cTn id="12" dur="75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8" accel="30000" fill="hold" grpId="0" nodeType="afterEffect" p14:presetBounceEnd="30000">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14:bounceEnd="30000">
                                          <p:cBhvr additive="base">
                                            <p:cTn id="16" dur="500" fill="hold"/>
                                            <p:tgtEl>
                                              <p:spTgt spid="9"/>
                                            </p:tgtEl>
                                            <p:attrNameLst>
                                              <p:attrName>ppt_x</p:attrName>
                                            </p:attrNameLst>
                                          </p:cBhvr>
                                          <p:tavLst>
                                            <p:tav tm="0">
                                              <p:val>
                                                <p:strVal val="0-#ppt_w/2"/>
                                              </p:val>
                                            </p:tav>
                                            <p:tav tm="100000">
                                              <p:val>
                                                <p:strVal val="#ppt_x"/>
                                              </p:val>
                                            </p:tav>
                                          </p:tavLst>
                                        </p:anim>
                                        <p:anim calcmode="lin" valueType="num" p14:bounceEnd="30000">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accel="30000" fill="hold" grpId="0" nodeType="withEffect" p14:presetBounceEnd="30000">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14:bounceEnd="30000">
                                          <p:cBhvr additive="base">
                                            <p:cTn id="20" dur="500" fill="hold"/>
                                            <p:tgtEl>
                                              <p:spTgt spid="10"/>
                                            </p:tgtEl>
                                            <p:attrNameLst>
                                              <p:attrName>ppt_x</p:attrName>
                                            </p:attrNameLst>
                                          </p:cBhvr>
                                          <p:tavLst>
                                            <p:tav tm="0">
                                              <p:val>
                                                <p:strVal val="1+#ppt_w/2"/>
                                              </p:val>
                                            </p:tav>
                                            <p:tav tm="100000">
                                              <p:val>
                                                <p:strVal val="#ppt_x"/>
                                              </p:val>
                                            </p:tav>
                                          </p:tavLst>
                                        </p:anim>
                                        <p:anim calcmode="lin" valueType="num" p14:bounceEnd="30000">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45"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anim calcmode="lin" valueType="num">
                                          <p:cBhvr>
                                            <p:cTn id="26" dur="250" fill="hold"/>
                                            <p:tgtEl>
                                              <p:spTgt spid="13"/>
                                            </p:tgtEl>
                                            <p:attrNameLst>
                                              <p:attrName>ppt_w</p:attrName>
                                            </p:attrNameLst>
                                          </p:cBhvr>
                                          <p:tavLst>
                                            <p:tav tm="0" fmla="#ppt_w*sin(2.5*pi*$)">
                                              <p:val>
                                                <p:fltVal val="0"/>
                                              </p:val>
                                            </p:tav>
                                            <p:tav tm="100000">
                                              <p:val>
                                                <p:fltVal val="1"/>
                                              </p:val>
                                            </p:tav>
                                          </p:tavLst>
                                        </p:anim>
                                        <p:anim calcmode="lin" valueType="num">
                                          <p:cBhvr>
                                            <p:cTn id="27" dur="250" fill="hold"/>
                                            <p:tgtEl>
                                              <p:spTgt spid="13"/>
                                            </p:tgtEl>
                                            <p:attrNameLst>
                                              <p:attrName>ppt_h</p:attrName>
                                            </p:attrNameLst>
                                          </p:cBhvr>
                                          <p:tavLst>
                                            <p:tav tm="0">
                                              <p:val>
                                                <p:strVal val="#ppt_h"/>
                                              </p:val>
                                            </p:tav>
                                            <p:tav tm="100000">
                                              <p:val>
                                                <p:strVal val="#ppt_h"/>
                                              </p:val>
                                            </p:tav>
                                          </p:tavLst>
                                        </p:anim>
                                      </p:childTnLst>
                                    </p:cTn>
                                  </p:par>
                                </p:childTnLst>
                              </p:cTn>
                            </p:par>
                            <p:par>
                              <p:cTn id="28" fill="hold">
                                <p:stCondLst>
                                  <p:cond delay="1500"/>
                                </p:stCondLst>
                                <p:childTnLst>
                                  <p:par>
                                    <p:cTn id="29" presetID="2" presetClass="entr" presetSubtype="2" accel="30000" fill="hold" grpId="0" nodeType="afterEffect" p14:presetBounceEnd="30000">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14:bounceEnd="30000">
                                          <p:cBhvr additive="base">
                                            <p:cTn id="31" dur="500" fill="hold"/>
                                            <p:tgtEl>
                                              <p:spTgt spid="12"/>
                                            </p:tgtEl>
                                            <p:attrNameLst>
                                              <p:attrName>ppt_x</p:attrName>
                                            </p:attrNameLst>
                                          </p:cBhvr>
                                          <p:tavLst>
                                            <p:tav tm="0">
                                              <p:val>
                                                <p:strVal val="1+#ppt_w/2"/>
                                              </p:val>
                                            </p:tav>
                                            <p:tav tm="100000">
                                              <p:val>
                                                <p:strVal val="#ppt_x"/>
                                              </p:val>
                                            </p:tav>
                                          </p:tavLst>
                                        </p:anim>
                                        <p:anim calcmode="lin" valueType="num" p14:bounceEnd="30000">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2" accel="30000" fill="hold" grpId="0" nodeType="withEffect" p14:presetBounceEnd="30000">
                                      <p:stCondLst>
                                        <p:cond delay="250"/>
                                      </p:stCondLst>
                                      <p:childTnLst>
                                        <p:set>
                                          <p:cBhvr>
                                            <p:cTn id="34" dur="1" fill="hold">
                                              <p:stCondLst>
                                                <p:cond delay="0"/>
                                              </p:stCondLst>
                                            </p:cTn>
                                            <p:tgtEl>
                                              <p:spTgt spid="11"/>
                                            </p:tgtEl>
                                            <p:attrNameLst>
                                              <p:attrName>style.visibility</p:attrName>
                                            </p:attrNameLst>
                                          </p:cBhvr>
                                          <p:to>
                                            <p:strVal val="visible"/>
                                          </p:to>
                                        </p:set>
                                        <p:anim calcmode="lin" valueType="num" p14:bounceEnd="30000">
                                          <p:cBhvr additive="base">
                                            <p:cTn id="35" dur="500" fill="hold"/>
                                            <p:tgtEl>
                                              <p:spTgt spid="11"/>
                                            </p:tgtEl>
                                            <p:attrNameLst>
                                              <p:attrName>ppt_x</p:attrName>
                                            </p:attrNameLst>
                                          </p:cBhvr>
                                          <p:tavLst>
                                            <p:tav tm="0">
                                              <p:val>
                                                <p:strVal val="1+#ppt_w/2"/>
                                              </p:val>
                                            </p:tav>
                                            <p:tav tm="100000">
                                              <p:val>
                                                <p:strVal val="#ppt_x"/>
                                              </p:val>
                                            </p:tav>
                                          </p:tavLst>
                                        </p:anim>
                                        <p:anim calcmode="lin" valueType="num" p14:bounceEnd="30000">
                                          <p:cBhvr additive="base">
                                            <p:cTn id="36" dur="500" fill="hold"/>
                                            <p:tgtEl>
                                              <p:spTgt spid="11"/>
                                            </p:tgtEl>
                                            <p:attrNameLst>
                                              <p:attrName>ppt_y</p:attrName>
                                            </p:attrNameLst>
                                          </p:cBhvr>
                                          <p:tavLst>
                                            <p:tav tm="0">
                                              <p:val>
                                                <p:strVal val="#ppt_y"/>
                                              </p:val>
                                            </p:tav>
                                            <p:tav tm="100000">
                                              <p:val>
                                                <p:strVal val="#ppt_y"/>
                                              </p:val>
                                            </p:tav>
                                          </p:tavLst>
                                        </p:anim>
                                      </p:childTnLst>
                                    </p:cTn>
                                  </p:par>
                                </p:childTnLst>
                              </p:cTn>
                            </p:par>
                            <p:par>
                              <p:cTn id="37" fill="hold">
                                <p:stCondLst>
                                  <p:cond delay="2250"/>
                                </p:stCondLst>
                                <p:childTnLst>
                                  <p:par>
                                    <p:cTn id="38" presetID="45"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anim calcmode="lin" valueType="num">
                                          <p:cBhvr>
                                            <p:cTn id="41" dur="250" fill="hold"/>
                                            <p:tgtEl>
                                              <p:spTgt spid="16"/>
                                            </p:tgtEl>
                                            <p:attrNameLst>
                                              <p:attrName>ppt_w</p:attrName>
                                            </p:attrNameLst>
                                          </p:cBhvr>
                                          <p:tavLst>
                                            <p:tav tm="0" fmla="#ppt_w*sin(2.5*pi*$)">
                                              <p:val>
                                                <p:fltVal val="0"/>
                                              </p:val>
                                            </p:tav>
                                            <p:tav tm="100000">
                                              <p:val>
                                                <p:fltVal val="1"/>
                                              </p:val>
                                            </p:tav>
                                          </p:tavLst>
                                        </p:anim>
                                        <p:anim calcmode="lin" valueType="num">
                                          <p:cBhvr>
                                            <p:cTn id="42" dur="250" fill="hold"/>
                                            <p:tgtEl>
                                              <p:spTgt spid="16"/>
                                            </p:tgtEl>
                                            <p:attrNameLst>
                                              <p:attrName>ppt_h</p:attrName>
                                            </p:attrNameLst>
                                          </p:cBhvr>
                                          <p:tavLst>
                                            <p:tav tm="0">
                                              <p:val>
                                                <p:strVal val="#ppt_h"/>
                                              </p:val>
                                            </p:tav>
                                            <p:tav tm="100000">
                                              <p:val>
                                                <p:strVal val="#ppt_h"/>
                                              </p:val>
                                            </p:tav>
                                          </p:tavLst>
                                        </p:anim>
                                      </p:childTnLst>
                                    </p:cTn>
                                  </p:par>
                                </p:childTnLst>
                              </p:cTn>
                            </p:par>
                            <p:par>
                              <p:cTn id="43" fill="hold">
                                <p:stCondLst>
                                  <p:cond delay="2500"/>
                                </p:stCondLst>
                                <p:childTnLst>
                                  <p:par>
                                    <p:cTn id="44" presetID="2" presetClass="entr" presetSubtype="8" accel="30000" fill="hold" grpId="0" nodeType="afterEffect" p14:presetBounceEnd="30000">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14:bounceEnd="30000">
                                          <p:cBhvr additive="base">
                                            <p:cTn id="46" dur="500" fill="hold"/>
                                            <p:tgtEl>
                                              <p:spTgt spid="15"/>
                                            </p:tgtEl>
                                            <p:attrNameLst>
                                              <p:attrName>ppt_x</p:attrName>
                                            </p:attrNameLst>
                                          </p:cBhvr>
                                          <p:tavLst>
                                            <p:tav tm="0">
                                              <p:val>
                                                <p:strVal val="0-#ppt_w/2"/>
                                              </p:val>
                                            </p:tav>
                                            <p:tav tm="100000">
                                              <p:val>
                                                <p:strVal val="#ppt_x"/>
                                              </p:val>
                                            </p:tav>
                                          </p:tavLst>
                                        </p:anim>
                                        <p:anim calcmode="lin" valueType="num" p14:bounceEnd="30000">
                                          <p:cBhvr additive="base">
                                            <p:cTn id="47" dur="500" fill="hold"/>
                                            <p:tgtEl>
                                              <p:spTgt spid="15"/>
                                            </p:tgtEl>
                                            <p:attrNameLst>
                                              <p:attrName>ppt_y</p:attrName>
                                            </p:attrNameLst>
                                          </p:cBhvr>
                                          <p:tavLst>
                                            <p:tav tm="0">
                                              <p:val>
                                                <p:strVal val="#ppt_y"/>
                                              </p:val>
                                            </p:tav>
                                            <p:tav tm="100000">
                                              <p:val>
                                                <p:strVal val="#ppt_y"/>
                                              </p:val>
                                            </p:tav>
                                          </p:tavLst>
                                        </p:anim>
                                      </p:childTnLst>
                                    </p:cTn>
                                  </p:par>
                                  <p:par>
                                    <p:cTn id="48" presetID="2" presetClass="entr" presetSubtype="8" accel="30000" fill="hold" grpId="0" nodeType="withEffect" p14:presetBounceEnd="30000">
                                      <p:stCondLst>
                                        <p:cond delay="300"/>
                                      </p:stCondLst>
                                      <p:childTnLst>
                                        <p:set>
                                          <p:cBhvr>
                                            <p:cTn id="49" dur="1" fill="hold">
                                              <p:stCondLst>
                                                <p:cond delay="0"/>
                                              </p:stCondLst>
                                            </p:cTn>
                                            <p:tgtEl>
                                              <p:spTgt spid="14"/>
                                            </p:tgtEl>
                                            <p:attrNameLst>
                                              <p:attrName>style.visibility</p:attrName>
                                            </p:attrNameLst>
                                          </p:cBhvr>
                                          <p:to>
                                            <p:strVal val="visible"/>
                                          </p:to>
                                        </p:set>
                                        <p:anim calcmode="lin" valueType="num" p14:bounceEnd="30000">
                                          <p:cBhvr additive="base">
                                            <p:cTn id="50" dur="500" fill="hold"/>
                                            <p:tgtEl>
                                              <p:spTgt spid="14"/>
                                            </p:tgtEl>
                                            <p:attrNameLst>
                                              <p:attrName>ppt_x</p:attrName>
                                            </p:attrNameLst>
                                          </p:cBhvr>
                                          <p:tavLst>
                                            <p:tav tm="0">
                                              <p:val>
                                                <p:strVal val="0-#ppt_w/2"/>
                                              </p:val>
                                            </p:tav>
                                            <p:tav tm="100000">
                                              <p:val>
                                                <p:strVal val="#ppt_x"/>
                                              </p:val>
                                            </p:tav>
                                          </p:tavLst>
                                        </p:anim>
                                        <p:anim calcmode="lin" valueType="num" p14:bounceEnd="30000">
                                          <p:cBhvr additive="base">
                                            <p:cTn id="5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animBg="1"/>
          <p:bldP spid="14" grpId="0"/>
          <p:bldP spid="15"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accel="3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8" accel="3000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accel="3000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45"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anim calcmode="lin" valueType="num">
                                          <p:cBhvr>
                                            <p:cTn id="26" dur="250" fill="hold"/>
                                            <p:tgtEl>
                                              <p:spTgt spid="13"/>
                                            </p:tgtEl>
                                            <p:attrNameLst>
                                              <p:attrName>ppt_w</p:attrName>
                                            </p:attrNameLst>
                                          </p:cBhvr>
                                          <p:tavLst>
                                            <p:tav tm="0" fmla="#ppt_w*sin(2.5*pi*$)">
                                              <p:val>
                                                <p:fltVal val="0"/>
                                              </p:val>
                                            </p:tav>
                                            <p:tav tm="100000">
                                              <p:val>
                                                <p:fltVal val="1"/>
                                              </p:val>
                                            </p:tav>
                                          </p:tavLst>
                                        </p:anim>
                                        <p:anim calcmode="lin" valueType="num">
                                          <p:cBhvr>
                                            <p:cTn id="27" dur="250" fill="hold"/>
                                            <p:tgtEl>
                                              <p:spTgt spid="13"/>
                                            </p:tgtEl>
                                            <p:attrNameLst>
                                              <p:attrName>ppt_h</p:attrName>
                                            </p:attrNameLst>
                                          </p:cBhvr>
                                          <p:tavLst>
                                            <p:tav tm="0">
                                              <p:val>
                                                <p:strVal val="#ppt_h"/>
                                              </p:val>
                                            </p:tav>
                                            <p:tav tm="100000">
                                              <p:val>
                                                <p:strVal val="#ppt_h"/>
                                              </p:val>
                                            </p:tav>
                                          </p:tavLst>
                                        </p:anim>
                                      </p:childTnLst>
                                    </p:cTn>
                                  </p:par>
                                </p:childTnLst>
                              </p:cTn>
                            </p:par>
                            <p:par>
                              <p:cTn id="28" fill="hold">
                                <p:stCondLst>
                                  <p:cond delay="1500"/>
                                </p:stCondLst>
                                <p:childTnLst>
                                  <p:par>
                                    <p:cTn id="29" presetID="2" presetClass="entr" presetSubtype="2" accel="3000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2" accel="30000" fill="hold" grpId="0" nodeType="withEffect">
                                      <p:stCondLst>
                                        <p:cond delay="25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childTnLst>
                              </p:cTn>
                            </p:par>
                            <p:par>
                              <p:cTn id="37" fill="hold">
                                <p:stCondLst>
                                  <p:cond delay="2250"/>
                                </p:stCondLst>
                                <p:childTnLst>
                                  <p:par>
                                    <p:cTn id="38" presetID="45"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anim calcmode="lin" valueType="num">
                                          <p:cBhvr>
                                            <p:cTn id="41" dur="250" fill="hold"/>
                                            <p:tgtEl>
                                              <p:spTgt spid="16"/>
                                            </p:tgtEl>
                                            <p:attrNameLst>
                                              <p:attrName>ppt_w</p:attrName>
                                            </p:attrNameLst>
                                          </p:cBhvr>
                                          <p:tavLst>
                                            <p:tav tm="0" fmla="#ppt_w*sin(2.5*pi*$)">
                                              <p:val>
                                                <p:fltVal val="0"/>
                                              </p:val>
                                            </p:tav>
                                            <p:tav tm="100000">
                                              <p:val>
                                                <p:fltVal val="1"/>
                                              </p:val>
                                            </p:tav>
                                          </p:tavLst>
                                        </p:anim>
                                        <p:anim calcmode="lin" valueType="num">
                                          <p:cBhvr>
                                            <p:cTn id="42" dur="250" fill="hold"/>
                                            <p:tgtEl>
                                              <p:spTgt spid="16"/>
                                            </p:tgtEl>
                                            <p:attrNameLst>
                                              <p:attrName>ppt_h</p:attrName>
                                            </p:attrNameLst>
                                          </p:cBhvr>
                                          <p:tavLst>
                                            <p:tav tm="0">
                                              <p:val>
                                                <p:strVal val="#ppt_h"/>
                                              </p:val>
                                            </p:tav>
                                            <p:tav tm="100000">
                                              <p:val>
                                                <p:strVal val="#ppt_h"/>
                                              </p:val>
                                            </p:tav>
                                          </p:tavLst>
                                        </p:anim>
                                      </p:childTnLst>
                                    </p:cTn>
                                  </p:par>
                                </p:childTnLst>
                              </p:cTn>
                            </p:par>
                            <p:par>
                              <p:cTn id="43" fill="hold">
                                <p:stCondLst>
                                  <p:cond delay="2500"/>
                                </p:stCondLst>
                                <p:childTnLst>
                                  <p:par>
                                    <p:cTn id="44" presetID="2" presetClass="entr" presetSubtype="8" accel="3000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0-#ppt_w/2"/>
                                              </p:val>
                                            </p:tav>
                                            <p:tav tm="100000">
                                              <p:val>
                                                <p:strVal val="#ppt_x"/>
                                              </p:val>
                                            </p:tav>
                                          </p:tavLst>
                                        </p:anim>
                                        <p:anim calcmode="lin" valueType="num">
                                          <p:cBhvr additive="base">
                                            <p:cTn id="47" dur="500" fill="hold"/>
                                            <p:tgtEl>
                                              <p:spTgt spid="15"/>
                                            </p:tgtEl>
                                            <p:attrNameLst>
                                              <p:attrName>ppt_y</p:attrName>
                                            </p:attrNameLst>
                                          </p:cBhvr>
                                          <p:tavLst>
                                            <p:tav tm="0">
                                              <p:val>
                                                <p:strVal val="#ppt_y"/>
                                              </p:val>
                                            </p:tav>
                                            <p:tav tm="100000">
                                              <p:val>
                                                <p:strVal val="#ppt_y"/>
                                              </p:val>
                                            </p:tav>
                                          </p:tavLst>
                                        </p:anim>
                                      </p:childTnLst>
                                    </p:cTn>
                                  </p:par>
                                  <p:par>
                                    <p:cTn id="48" presetID="2" presetClass="entr" presetSubtype="8" accel="30000" fill="hold" grpId="0" nodeType="withEffect">
                                      <p:stCondLst>
                                        <p:cond delay="30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0-#ppt_w/2"/>
                                              </p:val>
                                            </p:tav>
                                            <p:tav tm="100000">
                                              <p:val>
                                                <p:strVal val="#ppt_x"/>
                                              </p:val>
                                            </p:tav>
                                          </p:tavLst>
                                        </p:anim>
                                        <p:anim calcmode="lin" valueType="num">
                                          <p:cBhvr additive="base">
                                            <p:cTn id="5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animBg="1"/>
          <p:bldP spid="14" grpId="0"/>
          <p:bldP spid="15" grpId="0"/>
          <p:bldP spid="16"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4765606" y="1596073"/>
            <a:ext cx="1905000" cy="1905000"/>
          </a:xfrm>
          <a:custGeom>
            <a:avLst/>
            <a:gdLst>
              <a:gd name="connsiteX0" fmla="*/ 0 w 1905000"/>
              <a:gd name="connsiteY0" fmla="*/ 0 h 1905000"/>
              <a:gd name="connsiteX1" fmla="*/ 1905000 w 1905000"/>
              <a:gd name="connsiteY1" fmla="*/ 0 h 1905000"/>
              <a:gd name="connsiteX2" fmla="*/ 1905000 w 1905000"/>
              <a:gd name="connsiteY2" fmla="*/ 757237 h 1905000"/>
              <a:gd name="connsiteX3" fmla="*/ 1473269 w 1905000"/>
              <a:gd name="connsiteY3" fmla="*/ 757237 h 1905000"/>
              <a:gd name="connsiteX4" fmla="*/ 1473269 w 1905000"/>
              <a:gd name="connsiteY4" fmla="*/ 1905000 h 1905000"/>
              <a:gd name="connsiteX5" fmla="*/ 0 w 1905000"/>
              <a:gd name="connsiteY5" fmla="*/ 190500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0" h="1905000">
                <a:moveTo>
                  <a:pt x="0" y="0"/>
                </a:moveTo>
                <a:lnTo>
                  <a:pt x="1905000" y="0"/>
                </a:lnTo>
                <a:lnTo>
                  <a:pt x="1905000" y="757237"/>
                </a:lnTo>
                <a:lnTo>
                  <a:pt x="1473269" y="757237"/>
                </a:lnTo>
                <a:lnTo>
                  <a:pt x="1473269" y="1905000"/>
                </a:lnTo>
                <a:lnTo>
                  <a:pt x="0" y="1905000"/>
                </a:lnTo>
                <a:close/>
              </a:path>
            </a:pathLst>
          </a:cu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任意多边形 7"/>
          <p:cNvSpPr/>
          <p:nvPr/>
        </p:nvSpPr>
        <p:spPr>
          <a:xfrm>
            <a:off x="6343650" y="2458085"/>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1076325 w 1905000"/>
              <a:gd name="connsiteY3" fmla="*/ 1905000 h 1905000"/>
              <a:gd name="connsiteX4" fmla="*/ 1076325 w 1905000"/>
              <a:gd name="connsiteY4" fmla="*/ 1485900 h 1905000"/>
              <a:gd name="connsiteX5" fmla="*/ 0 w 1905000"/>
              <a:gd name="connsiteY5" fmla="*/ 148590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0" h="1905000">
                <a:moveTo>
                  <a:pt x="0" y="0"/>
                </a:moveTo>
                <a:lnTo>
                  <a:pt x="1905000" y="0"/>
                </a:lnTo>
                <a:lnTo>
                  <a:pt x="1905000" y="1905000"/>
                </a:lnTo>
                <a:lnTo>
                  <a:pt x="1076325" y="1905000"/>
                </a:lnTo>
                <a:lnTo>
                  <a:pt x="1076325" y="1485900"/>
                </a:lnTo>
                <a:lnTo>
                  <a:pt x="0" y="1485900"/>
                </a:lnTo>
                <a:close/>
              </a:path>
            </a:pathLst>
          </a:cu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矩形 8"/>
          <p:cNvSpPr/>
          <p:nvPr/>
        </p:nvSpPr>
        <p:spPr>
          <a:xfrm>
            <a:off x="5391150" y="4058285"/>
            <a:ext cx="1905000" cy="1905000"/>
          </a:xfrm>
          <a:prstGeom prst="rect">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0" name="任意多边形 9"/>
          <p:cNvSpPr/>
          <p:nvPr/>
        </p:nvSpPr>
        <p:spPr>
          <a:xfrm>
            <a:off x="3962400" y="3648710"/>
            <a:ext cx="1905000" cy="1905000"/>
          </a:xfrm>
          <a:custGeom>
            <a:avLst/>
            <a:gdLst>
              <a:gd name="connsiteX0" fmla="*/ 0 w 1905000"/>
              <a:gd name="connsiteY0" fmla="*/ 0 h 1905000"/>
              <a:gd name="connsiteX1" fmla="*/ 1905000 w 1905000"/>
              <a:gd name="connsiteY1" fmla="*/ 0 h 1905000"/>
              <a:gd name="connsiteX2" fmla="*/ 1905000 w 1905000"/>
              <a:gd name="connsiteY2" fmla="*/ 295275 h 1905000"/>
              <a:gd name="connsiteX3" fmla="*/ 1304925 w 1905000"/>
              <a:gd name="connsiteY3" fmla="*/ 295275 h 1905000"/>
              <a:gd name="connsiteX4" fmla="*/ 1304925 w 1905000"/>
              <a:gd name="connsiteY4" fmla="*/ 1905000 h 1905000"/>
              <a:gd name="connsiteX5" fmla="*/ 0 w 1905000"/>
              <a:gd name="connsiteY5" fmla="*/ 190500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0" h="1905000">
                <a:moveTo>
                  <a:pt x="0" y="0"/>
                </a:moveTo>
                <a:lnTo>
                  <a:pt x="1905000" y="0"/>
                </a:lnTo>
                <a:lnTo>
                  <a:pt x="1905000" y="295275"/>
                </a:lnTo>
                <a:lnTo>
                  <a:pt x="1304925" y="295275"/>
                </a:lnTo>
                <a:lnTo>
                  <a:pt x="1304925" y="1905000"/>
                </a:lnTo>
                <a:lnTo>
                  <a:pt x="0" y="1905000"/>
                </a:lnTo>
                <a:close/>
              </a:path>
            </a:pathLst>
          </a:cu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文本框 10"/>
          <p:cNvSpPr txBox="1"/>
          <p:nvPr/>
        </p:nvSpPr>
        <p:spPr>
          <a:xfrm>
            <a:off x="5021092" y="1719898"/>
            <a:ext cx="383118" cy="923330"/>
          </a:xfrm>
          <a:prstGeom prst="rect">
            <a:avLst/>
          </a:prstGeom>
          <a:noFill/>
        </p:spPr>
        <p:txBody>
          <a:bodyPr wrap="none" lIns="0" rIns="0" rtlCol="0">
            <a:spAutoFit/>
          </a:bodyPr>
          <a:lstStyle/>
          <a:p>
            <a:pPr algn="ctr"/>
            <a:r>
              <a:rPr lang="en-US" altLang="zh-CN" sz="5400" u="sng"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rPr>
              <a:t>4</a:t>
            </a:r>
            <a:endParaRPr lang="zh-CN" altLang="en-US" sz="5400" u="sng"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文本框 11"/>
          <p:cNvSpPr txBox="1"/>
          <p:nvPr/>
        </p:nvSpPr>
        <p:spPr>
          <a:xfrm>
            <a:off x="7632674" y="2577743"/>
            <a:ext cx="383118" cy="923330"/>
          </a:xfrm>
          <a:prstGeom prst="rect">
            <a:avLst/>
          </a:prstGeom>
          <a:noFill/>
        </p:spPr>
        <p:txBody>
          <a:bodyPr wrap="none" lIns="0" rIns="0" rtlCol="0">
            <a:spAutoFit/>
          </a:bodyPr>
          <a:lstStyle/>
          <a:p>
            <a:pPr algn="ctr"/>
            <a:r>
              <a:rPr lang="en-US" altLang="zh-CN" sz="5400" u="sng"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rPr>
              <a:t>3</a:t>
            </a:r>
            <a:endParaRPr lang="zh-CN" altLang="en-US" sz="5400" u="sng"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3" name="文本框 12"/>
          <p:cNvSpPr txBox="1"/>
          <p:nvPr/>
        </p:nvSpPr>
        <p:spPr>
          <a:xfrm>
            <a:off x="4200210" y="3754080"/>
            <a:ext cx="383118" cy="923330"/>
          </a:xfrm>
          <a:prstGeom prst="rect">
            <a:avLst/>
          </a:prstGeom>
          <a:noFill/>
        </p:spPr>
        <p:txBody>
          <a:bodyPr wrap="none" lIns="0" rIns="0" rtlCol="0">
            <a:spAutoFit/>
          </a:bodyPr>
          <a:lstStyle/>
          <a:p>
            <a:pPr algn="ctr"/>
            <a:r>
              <a:rPr lang="en-US" altLang="zh-CN" sz="5400" u="sng"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rPr>
              <a:t>2</a:t>
            </a:r>
            <a:endParaRPr lang="zh-CN" altLang="en-US" sz="5400" u="sng"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4" name="文本框 13"/>
          <p:cNvSpPr txBox="1"/>
          <p:nvPr/>
        </p:nvSpPr>
        <p:spPr>
          <a:xfrm>
            <a:off x="6652171" y="4782185"/>
            <a:ext cx="383118" cy="923330"/>
          </a:xfrm>
          <a:prstGeom prst="rect">
            <a:avLst/>
          </a:prstGeom>
          <a:noFill/>
        </p:spPr>
        <p:txBody>
          <a:bodyPr wrap="none" lIns="0" rIns="0" rtlCol="0">
            <a:spAutoFit/>
          </a:bodyPr>
          <a:lstStyle/>
          <a:p>
            <a:pPr algn="ctr"/>
            <a:r>
              <a:rPr lang="en-US" altLang="zh-CN" sz="5400" u="sng"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rPr>
              <a:t>1</a:t>
            </a:r>
            <a:endParaRPr lang="zh-CN" altLang="en-US" sz="5400" u="sng"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文本框 14"/>
          <p:cNvSpPr txBox="1"/>
          <p:nvPr/>
        </p:nvSpPr>
        <p:spPr>
          <a:xfrm>
            <a:off x="8568282" y="2643228"/>
            <a:ext cx="3023644" cy="923330"/>
          </a:xfrm>
          <a:prstGeom prst="rect">
            <a:avLst/>
          </a:prstGeom>
          <a:noFill/>
        </p:spPr>
        <p:txBody>
          <a:bodyPr wrap="square" lIns="0" rIns="0" rtlCol="0">
            <a:spAutoFit/>
          </a:bodyPr>
          <a:lstStyle/>
          <a:p>
            <a:pPr>
              <a:lnSpc>
                <a:spcPct val="150000"/>
              </a:lnSpc>
              <a:spcAft>
                <a:spcPts val="600"/>
              </a:spcAft>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请在此处添加正文内容，根据需要调整字体与字号。在此处添加正文内容，根据需要调整字体与字号。</a:t>
            </a:r>
          </a:p>
        </p:txBody>
      </p:sp>
      <p:sp>
        <p:nvSpPr>
          <p:cNvPr id="16" name="文本框 15"/>
          <p:cNvSpPr txBox="1"/>
          <p:nvPr/>
        </p:nvSpPr>
        <p:spPr>
          <a:xfrm>
            <a:off x="8568281" y="2381719"/>
            <a:ext cx="1889941" cy="338554"/>
          </a:xfrm>
          <a:prstGeom prst="rect">
            <a:avLst/>
          </a:prstGeom>
          <a:noFill/>
        </p:spPr>
        <p:txBody>
          <a:bodyPr wrap="none" lIns="0" rIns="0" rtlCol="0">
            <a:spAutoFit/>
          </a:bodyPr>
          <a:lstStyle/>
          <a:p>
            <a:r>
              <a:rPr lang="zh-CN" altLang="en-US" sz="16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请在此处添加小标题</a:t>
            </a:r>
          </a:p>
        </p:txBody>
      </p:sp>
      <p:sp>
        <p:nvSpPr>
          <p:cNvPr id="17" name="文本框 16"/>
          <p:cNvSpPr txBox="1"/>
          <p:nvPr/>
        </p:nvSpPr>
        <p:spPr>
          <a:xfrm>
            <a:off x="7650307" y="5140729"/>
            <a:ext cx="3160567" cy="923330"/>
          </a:xfrm>
          <a:prstGeom prst="rect">
            <a:avLst/>
          </a:prstGeom>
          <a:noFill/>
        </p:spPr>
        <p:txBody>
          <a:bodyPr wrap="square" lIns="0" rIns="0" rtlCol="0">
            <a:spAutoFit/>
          </a:bodyPr>
          <a:lstStyle/>
          <a:p>
            <a:pPr>
              <a:lnSpc>
                <a:spcPct val="150000"/>
              </a:lnSpc>
              <a:spcAft>
                <a:spcPts val="600"/>
              </a:spcAft>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请在此处添加正文内容，根据需要调整字体与字号。在此处添加正文内容，根据需要调整字体与字号。</a:t>
            </a:r>
          </a:p>
        </p:txBody>
      </p:sp>
      <p:sp>
        <p:nvSpPr>
          <p:cNvPr id="18" name="文本框 17"/>
          <p:cNvSpPr txBox="1"/>
          <p:nvPr/>
        </p:nvSpPr>
        <p:spPr>
          <a:xfrm>
            <a:off x="7650307" y="4879220"/>
            <a:ext cx="1889941" cy="338554"/>
          </a:xfrm>
          <a:prstGeom prst="rect">
            <a:avLst/>
          </a:prstGeom>
          <a:noFill/>
        </p:spPr>
        <p:txBody>
          <a:bodyPr wrap="none" lIns="0" rIns="0" rtlCol="0">
            <a:spAutoFit/>
          </a:bodyPr>
          <a:lstStyle/>
          <a:p>
            <a:r>
              <a:rPr lang="zh-CN" altLang="en-US" sz="16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请在此处添加小标题</a:t>
            </a:r>
          </a:p>
        </p:txBody>
      </p:sp>
      <p:sp>
        <p:nvSpPr>
          <p:cNvPr id="19" name="文本框 18"/>
          <p:cNvSpPr txBox="1"/>
          <p:nvPr/>
        </p:nvSpPr>
        <p:spPr>
          <a:xfrm>
            <a:off x="1365821" y="1849080"/>
            <a:ext cx="3149294" cy="923330"/>
          </a:xfrm>
          <a:prstGeom prst="rect">
            <a:avLst/>
          </a:prstGeom>
          <a:noFill/>
        </p:spPr>
        <p:txBody>
          <a:bodyPr wrap="square" lIns="0" rIns="0" rtlCol="0">
            <a:spAutoFit/>
          </a:bodyPr>
          <a:lstStyle/>
          <a:p>
            <a:pPr>
              <a:lnSpc>
                <a:spcPct val="150000"/>
              </a:lnSpc>
              <a:spcAft>
                <a:spcPts val="600"/>
              </a:spcAft>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请在此处添加正文内容，根据需要调整字体与字号。在此处添加正文内容，根据需要调整字体与字号。</a:t>
            </a:r>
          </a:p>
        </p:txBody>
      </p:sp>
      <p:sp>
        <p:nvSpPr>
          <p:cNvPr id="20" name="文本框 19"/>
          <p:cNvSpPr txBox="1"/>
          <p:nvPr/>
        </p:nvSpPr>
        <p:spPr>
          <a:xfrm>
            <a:off x="2625174" y="1587571"/>
            <a:ext cx="1889941" cy="338554"/>
          </a:xfrm>
          <a:prstGeom prst="rect">
            <a:avLst/>
          </a:prstGeom>
          <a:noFill/>
        </p:spPr>
        <p:txBody>
          <a:bodyPr wrap="none" lIns="0" rIns="0" rtlCol="0">
            <a:spAutoFit/>
          </a:bodyPr>
          <a:lstStyle/>
          <a:p>
            <a:r>
              <a:rPr lang="zh-CN" altLang="en-US" sz="16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请在此处添加小标题</a:t>
            </a:r>
          </a:p>
        </p:txBody>
      </p:sp>
      <p:sp>
        <p:nvSpPr>
          <p:cNvPr id="21" name="文本框 20"/>
          <p:cNvSpPr txBox="1"/>
          <p:nvPr/>
        </p:nvSpPr>
        <p:spPr>
          <a:xfrm>
            <a:off x="847725" y="4703438"/>
            <a:ext cx="2856850" cy="923330"/>
          </a:xfrm>
          <a:prstGeom prst="rect">
            <a:avLst/>
          </a:prstGeom>
          <a:noFill/>
        </p:spPr>
        <p:txBody>
          <a:bodyPr wrap="square" lIns="0" rIns="0" rtlCol="0">
            <a:spAutoFit/>
          </a:bodyPr>
          <a:lstStyle/>
          <a:p>
            <a:pPr>
              <a:lnSpc>
                <a:spcPct val="150000"/>
              </a:lnSpc>
              <a:spcAft>
                <a:spcPts val="600"/>
              </a:spcAft>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请在此处添加正文内容，根据需要调整字体与字号。在此处添加正文内容，根据需要调整字体与字号。</a:t>
            </a:r>
          </a:p>
        </p:txBody>
      </p:sp>
      <p:sp>
        <p:nvSpPr>
          <p:cNvPr id="22" name="文本框 21"/>
          <p:cNvSpPr txBox="1"/>
          <p:nvPr/>
        </p:nvSpPr>
        <p:spPr>
          <a:xfrm>
            <a:off x="1814634" y="4441929"/>
            <a:ext cx="1889941" cy="338554"/>
          </a:xfrm>
          <a:prstGeom prst="rect">
            <a:avLst/>
          </a:prstGeom>
          <a:noFill/>
        </p:spPr>
        <p:txBody>
          <a:bodyPr wrap="none" lIns="0" rIns="0" rtlCol="0">
            <a:spAutoFit/>
          </a:bodyPr>
          <a:lstStyle/>
          <a:p>
            <a:r>
              <a:rPr lang="zh-CN" altLang="en-US" sz="16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请在此处添加小标题</a:t>
            </a:r>
          </a:p>
        </p:txBody>
      </p:sp>
      <p:sp>
        <p:nvSpPr>
          <p:cNvPr id="23" name="Freeform 39"/>
          <p:cNvSpPr>
            <a:spLocks noEditPoints="1"/>
          </p:cNvSpPr>
          <p:nvPr/>
        </p:nvSpPr>
        <p:spPr bwMode="auto">
          <a:xfrm>
            <a:off x="5598420" y="2848144"/>
            <a:ext cx="452896" cy="438616"/>
          </a:xfrm>
          <a:custGeom>
            <a:avLst/>
            <a:gdLst>
              <a:gd name="T0" fmla="*/ 44 w 94"/>
              <a:gd name="T1" fmla="*/ 76 h 91"/>
              <a:gd name="T2" fmla="*/ 54 w 94"/>
              <a:gd name="T3" fmla="*/ 78 h 91"/>
              <a:gd name="T4" fmla="*/ 57 w 94"/>
              <a:gd name="T5" fmla="*/ 77 h 91"/>
              <a:gd name="T6" fmla="*/ 84 w 94"/>
              <a:gd name="T7" fmla="*/ 69 h 91"/>
              <a:gd name="T8" fmla="*/ 78 w 94"/>
              <a:gd name="T9" fmla="*/ 13 h 91"/>
              <a:gd name="T10" fmla="*/ 46 w 94"/>
              <a:gd name="T11" fmla="*/ 0 h 91"/>
              <a:gd name="T12" fmla="*/ 14 w 94"/>
              <a:gd name="T13" fmla="*/ 13 h 91"/>
              <a:gd name="T14" fmla="*/ 0 w 94"/>
              <a:gd name="T15" fmla="*/ 45 h 91"/>
              <a:gd name="T16" fmla="*/ 14 w 94"/>
              <a:gd name="T17" fmla="*/ 78 h 91"/>
              <a:gd name="T18" fmla="*/ 46 w 94"/>
              <a:gd name="T19" fmla="*/ 91 h 91"/>
              <a:gd name="T20" fmla="*/ 47 w 94"/>
              <a:gd name="T21" fmla="*/ 91 h 91"/>
              <a:gd name="T22" fmla="*/ 47 w 94"/>
              <a:gd name="T23" fmla="*/ 84 h 91"/>
              <a:gd name="T24" fmla="*/ 46 w 94"/>
              <a:gd name="T25" fmla="*/ 84 h 91"/>
              <a:gd name="T26" fmla="*/ 19 w 94"/>
              <a:gd name="T27" fmla="*/ 72 h 91"/>
              <a:gd name="T28" fmla="*/ 8 w 94"/>
              <a:gd name="T29" fmla="*/ 45 h 91"/>
              <a:gd name="T30" fmla="*/ 19 w 94"/>
              <a:gd name="T31" fmla="*/ 18 h 91"/>
              <a:gd name="T32" fmla="*/ 46 w 94"/>
              <a:gd name="T33" fmla="*/ 7 h 91"/>
              <a:gd name="T34" fmla="*/ 73 w 94"/>
              <a:gd name="T35" fmla="*/ 18 h 91"/>
              <a:gd name="T36" fmla="*/ 63 w 94"/>
              <a:gd name="T37" fmla="*/ 72 h 91"/>
              <a:gd name="T38" fmla="*/ 65 w 94"/>
              <a:gd name="T39" fmla="*/ 69 h 91"/>
              <a:gd name="T40" fmla="*/ 65 w 94"/>
              <a:gd name="T41" fmla="*/ 65 h 91"/>
              <a:gd name="T42" fmla="*/ 57 w 94"/>
              <a:gd name="T43" fmla="*/ 57 h 91"/>
              <a:gd name="T44" fmla="*/ 53 w 94"/>
              <a:gd name="T45" fmla="*/ 58 h 91"/>
              <a:gd name="T46" fmla="*/ 49 w 94"/>
              <a:gd name="T47" fmla="*/ 62 h 91"/>
              <a:gd name="T48" fmla="*/ 33 w 94"/>
              <a:gd name="T49" fmla="*/ 36 h 91"/>
              <a:gd name="T50" fmla="*/ 39 w 94"/>
              <a:gd name="T51" fmla="*/ 33 h 91"/>
              <a:gd name="T52" fmla="*/ 41 w 94"/>
              <a:gd name="T53" fmla="*/ 31 h 91"/>
              <a:gd name="T54" fmla="*/ 37 w 94"/>
              <a:gd name="T55" fmla="*/ 19 h 91"/>
              <a:gd name="T56" fmla="*/ 34 w 94"/>
              <a:gd name="T57" fmla="*/ 17 h 91"/>
              <a:gd name="T58" fmla="*/ 21 w 94"/>
              <a:gd name="T59" fmla="*/ 24 h 91"/>
              <a:gd name="T60" fmla="*/ 19 w 94"/>
              <a:gd name="T61" fmla="*/ 36 h 91"/>
              <a:gd name="T62" fmla="*/ 44 w 94"/>
              <a:gd name="T63" fmla="*/ 76 h 91"/>
              <a:gd name="T64" fmla="*/ 54 w 94"/>
              <a:gd name="T65" fmla="*/ 25 h 91"/>
              <a:gd name="T66" fmla="*/ 52 w 94"/>
              <a:gd name="T67" fmla="*/ 21 h 91"/>
              <a:gd name="T68" fmla="*/ 55 w 94"/>
              <a:gd name="T69" fmla="*/ 19 h 91"/>
              <a:gd name="T70" fmla="*/ 55 w 94"/>
              <a:gd name="T71" fmla="*/ 19 h 91"/>
              <a:gd name="T72" fmla="*/ 55 w 94"/>
              <a:gd name="T73" fmla="*/ 19 h 91"/>
              <a:gd name="T74" fmla="*/ 70 w 94"/>
              <a:gd name="T75" fmla="*/ 31 h 91"/>
              <a:gd name="T76" fmla="*/ 74 w 94"/>
              <a:gd name="T77" fmla="*/ 50 h 91"/>
              <a:gd name="T78" fmla="*/ 74 w 94"/>
              <a:gd name="T79" fmla="*/ 50 h 91"/>
              <a:gd name="T80" fmla="*/ 71 w 94"/>
              <a:gd name="T81" fmla="*/ 52 h 91"/>
              <a:gd name="T82" fmla="*/ 69 w 94"/>
              <a:gd name="T83" fmla="*/ 49 h 91"/>
              <a:gd name="T84" fmla="*/ 69 w 94"/>
              <a:gd name="T85" fmla="*/ 49 h 91"/>
              <a:gd name="T86" fmla="*/ 66 w 94"/>
              <a:gd name="T87" fmla="*/ 34 h 91"/>
              <a:gd name="T88" fmla="*/ 54 w 94"/>
              <a:gd name="T89" fmla="*/ 25 h 91"/>
              <a:gd name="T90" fmla="*/ 54 w 94"/>
              <a:gd name="T91" fmla="*/ 25 h 91"/>
              <a:gd name="T92" fmla="*/ 49 w 94"/>
              <a:gd name="T93" fmla="*/ 34 h 91"/>
              <a:gd name="T94" fmla="*/ 47 w 94"/>
              <a:gd name="T95" fmla="*/ 30 h 91"/>
              <a:gd name="T96" fmla="*/ 50 w 94"/>
              <a:gd name="T97" fmla="*/ 28 h 91"/>
              <a:gd name="T98" fmla="*/ 51 w 94"/>
              <a:gd name="T99" fmla="*/ 29 h 91"/>
              <a:gd name="T100" fmla="*/ 62 w 94"/>
              <a:gd name="T101" fmla="*/ 37 h 91"/>
              <a:gd name="T102" fmla="*/ 64 w 94"/>
              <a:gd name="T103" fmla="*/ 50 h 91"/>
              <a:gd name="T104" fmla="*/ 64 w 94"/>
              <a:gd name="T105" fmla="*/ 51 h 91"/>
              <a:gd name="T106" fmla="*/ 60 w 94"/>
              <a:gd name="T107" fmla="*/ 53 h 91"/>
              <a:gd name="T108" fmla="*/ 59 w 94"/>
              <a:gd name="T109" fmla="*/ 49 h 91"/>
              <a:gd name="T110" fmla="*/ 59 w 94"/>
              <a:gd name="T111" fmla="*/ 49 h 91"/>
              <a:gd name="T112" fmla="*/ 57 w 94"/>
              <a:gd name="T113" fmla="*/ 39 h 91"/>
              <a:gd name="T114" fmla="*/ 50 w 94"/>
              <a:gd name="T115" fmla="*/ 34 h 91"/>
              <a:gd name="T116" fmla="*/ 49 w 94"/>
              <a:gd name="T117"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 h="91">
                <a:moveTo>
                  <a:pt x="44" y="76"/>
                </a:moveTo>
                <a:cubicBezTo>
                  <a:pt x="46" y="78"/>
                  <a:pt x="49" y="80"/>
                  <a:pt x="54" y="78"/>
                </a:cubicBezTo>
                <a:cubicBezTo>
                  <a:pt x="55" y="78"/>
                  <a:pt x="56" y="77"/>
                  <a:pt x="57" y="77"/>
                </a:cubicBezTo>
                <a:cubicBezTo>
                  <a:pt x="69" y="81"/>
                  <a:pt x="78" y="78"/>
                  <a:pt x="84" y="69"/>
                </a:cubicBezTo>
                <a:cubicBezTo>
                  <a:pt x="94" y="55"/>
                  <a:pt x="94" y="29"/>
                  <a:pt x="78" y="13"/>
                </a:cubicBezTo>
                <a:cubicBezTo>
                  <a:pt x="70" y="5"/>
                  <a:pt x="58" y="0"/>
                  <a:pt x="46" y="0"/>
                </a:cubicBezTo>
                <a:cubicBezTo>
                  <a:pt x="33" y="0"/>
                  <a:pt x="22" y="5"/>
                  <a:pt x="14" y="13"/>
                </a:cubicBezTo>
                <a:cubicBezTo>
                  <a:pt x="5" y="21"/>
                  <a:pt x="0" y="33"/>
                  <a:pt x="0" y="45"/>
                </a:cubicBezTo>
                <a:cubicBezTo>
                  <a:pt x="0" y="58"/>
                  <a:pt x="5" y="69"/>
                  <a:pt x="14" y="78"/>
                </a:cubicBezTo>
                <a:cubicBezTo>
                  <a:pt x="22" y="86"/>
                  <a:pt x="33" y="91"/>
                  <a:pt x="46" y="91"/>
                </a:cubicBezTo>
                <a:cubicBezTo>
                  <a:pt x="46" y="91"/>
                  <a:pt x="47" y="91"/>
                  <a:pt x="47" y="91"/>
                </a:cubicBezTo>
                <a:cubicBezTo>
                  <a:pt x="52" y="90"/>
                  <a:pt x="51" y="84"/>
                  <a:pt x="47" y="84"/>
                </a:cubicBezTo>
                <a:cubicBezTo>
                  <a:pt x="46" y="84"/>
                  <a:pt x="46" y="84"/>
                  <a:pt x="46" y="84"/>
                </a:cubicBezTo>
                <a:cubicBezTo>
                  <a:pt x="35" y="84"/>
                  <a:pt x="26" y="79"/>
                  <a:pt x="19" y="72"/>
                </a:cubicBezTo>
                <a:cubicBezTo>
                  <a:pt x="12" y="66"/>
                  <a:pt x="8" y="56"/>
                  <a:pt x="8" y="45"/>
                </a:cubicBezTo>
                <a:cubicBezTo>
                  <a:pt x="8" y="35"/>
                  <a:pt x="12" y="25"/>
                  <a:pt x="19" y="18"/>
                </a:cubicBezTo>
                <a:cubicBezTo>
                  <a:pt x="26" y="11"/>
                  <a:pt x="35" y="7"/>
                  <a:pt x="46" y="7"/>
                </a:cubicBezTo>
                <a:cubicBezTo>
                  <a:pt x="56" y="7"/>
                  <a:pt x="66" y="11"/>
                  <a:pt x="73" y="18"/>
                </a:cubicBezTo>
                <a:cubicBezTo>
                  <a:pt x="91" y="37"/>
                  <a:pt x="85" y="75"/>
                  <a:pt x="63" y="72"/>
                </a:cubicBezTo>
                <a:cubicBezTo>
                  <a:pt x="64" y="71"/>
                  <a:pt x="64" y="70"/>
                  <a:pt x="65" y="69"/>
                </a:cubicBezTo>
                <a:cubicBezTo>
                  <a:pt x="66" y="68"/>
                  <a:pt x="67" y="67"/>
                  <a:pt x="65" y="65"/>
                </a:cubicBezTo>
                <a:cubicBezTo>
                  <a:pt x="63" y="62"/>
                  <a:pt x="60" y="59"/>
                  <a:pt x="57" y="57"/>
                </a:cubicBezTo>
                <a:cubicBezTo>
                  <a:pt x="55" y="56"/>
                  <a:pt x="54" y="57"/>
                  <a:pt x="53" y="58"/>
                </a:cubicBezTo>
                <a:cubicBezTo>
                  <a:pt x="49" y="62"/>
                  <a:pt x="49" y="62"/>
                  <a:pt x="49" y="62"/>
                </a:cubicBezTo>
                <a:cubicBezTo>
                  <a:pt x="43" y="54"/>
                  <a:pt x="37" y="45"/>
                  <a:pt x="33" y="36"/>
                </a:cubicBezTo>
                <a:cubicBezTo>
                  <a:pt x="39" y="33"/>
                  <a:pt x="39" y="33"/>
                  <a:pt x="39" y="33"/>
                </a:cubicBezTo>
                <a:cubicBezTo>
                  <a:pt x="40" y="33"/>
                  <a:pt x="41" y="32"/>
                  <a:pt x="41" y="31"/>
                </a:cubicBezTo>
                <a:cubicBezTo>
                  <a:pt x="40" y="26"/>
                  <a:pt x="39" y="22"/>
                  <a:pt x="37" y="19"/>
                </a:cubicBezTo>
                <a:cubicBezTo>
                  <a:pt x="36" y="17"/>
                  <a:pt x="35" y="17"/>
                  <a:pt x="34" y="17"/>
                </a:cubicBezTo>
                <a:cubicBezTo>
                  <a:pt x="30" y="18"/>
                  <a:pt x="25" y="20"/>
                  <a:pt x="21" y="24"/>
                </a:cubicBezTo>
                <a:cubicBezTo>
                  <a:pt x="17" y="29"/>
                  <a:pt x="18" y="32"/>
                  <a:pt x="19" y="36"/>
                </a:cubicBezTo>
                <a:cubicBezTo>
                  <a:pt x="22" y="47"/>
                  <a:pt x="34" y="69"/>
                  <a:pt x="44" y="76"/>
                </a:cubicBezTo>
                <a:close/>
                <a:moveTo>
                  <a:pt x="54" y="25"/>
                </a:moveTo>
                <a:cubicBezTo>
                  <a:pt x="53" y="24"/>
                  <a:pt x="52" y="23"/>
                  <a:pt x="52" y="21"/>
                </a:cubicBezTo>
                <a:cubicBezTo>
                  <a:pt x="52" y="20"/>
                  <a:pt x="54" y="19"/>
                  <a:pt x="55" y="19"/>
                </a:cubicBezTo>
                <a:cubicBezTo>
                  <a:pt x="55" y="19"/>
                  <a:pt x="55" y="19"/>
                  <a:pt x="55" y="19"/>
                </a:cubicBezTo>
                <a:cubicBezTo>
                  <a:pt x="55" y="19"/>
                  <a:pt x="55" y="19"/>
                  <a:pt x="55" y="19"/>
                </a:cubicBezTo>
                <a:cubicBezTo>
                  <a:pt x="62" y="21"/>
                  <a:pt x="67" y="25"/>
                  <a:pt x="70" y="31"/>
                </a:cubicBezTo>
                <a:cubicBezTo>
                  <a:pt x="74" y="37"/>
                  <a:pt x="76" y="44"/>
                  <a:pt x="74" y="50"/>
                </a:cubicBezTo>
                <a:cubicBezTo>
                  <a:pt x="74" y="50"/>
                  <a:pt x="74" y="50"/>
                  <a:pt x="74" y="50"/>
                </a:cubicBezTo>
                <a:cubicBezTo>
                  <a:pt x="74" y="52"/>
                  <a:pt x="72" y="53"/>
                  <a:pt x="71" y="52"/>
                </a:cubicBezTo>
                <a:cubicBezTo>
                  <a:pt x="69" y="52"/>
                  <a:pt x="68" y="50"/>
                  <a:pt x="69" y="49"/>
                </a:cubicBezTo>
                <a:cubicBezTo>
                  <a:pt x="69" y="49"/>
                  <a:pt x="69" y="49"/>
                  <a:pt x="69" y="49"/>
                </a:cubicBezTo>
                <a:cubicBezTo>
                  <a:pt x="70" y="44"/>
                  <a:pt x="69" y="38"/>
                  <a:pt x="66" y="34"/>
                </a:cubicBezTo>
                <a:cubicBezTo>
                  <a:pt x="63" y="29"/>
                  <a:pt x="59" y="26"/>
                  <a:pt x="54" y="25"/>
                </a:cubicBezTo>
                <a:cubicBezTo>
                  <a:pt x="54" y="25"/>
                  <a:pt x="54" y="25"/>
                  <a:pt x="54" y="25"/>
                </a:cubicBezTo>
                <a:close/>
                <a:moveTo>
                  <a:pt x="49" y="34"/>
                </a:moveTo>
                <a:cubicBezTo>
                  <a:pt x="48" y="33"/>
                  <a:pt x="47" y="32"/>
                  <a:pt x="47" y="30"/>
                </a:cubicBezTo>
                <a:cubicBezTo>
                  <a:pt x="47" y="29"/>
                  <a:pt x="49" y="28"/>
                  <a:pt x="50" y="28"/>
                </a:cubicBezTo>
                <a:cubicBezTo>
                  <a:pt x="50" y="28"/>
                  <a:pt x="51" y="28"/>
                  <a:pt x="51" y="29"/>
                </a:cubicBezTo>
                <a:cubicBezTo>
                  <a:pt x="55" y="30"/>
                  <a:pt x="59" y="33"/>
                  <a:pt x="62" y="37"/>
                </a:cubicBezTo>
                <a:cubicBezTo>
                  <a:pt x="64" y="40"/>
                  <a:pt x="65" y="45"/>
                  <a:pt x="64" y="50"/>
                </a:cubicBezTo>
                <a:cubicBezTo>
                  <a:pt x="64" y="50"/>
                  <a:pt x="64" y="50"/>
                  <a:pt x="64" y="51"/>
                </a:cubicBezTo>
                <a:cubicBezTo>
                  <a:pt x="63" y="52"/>
                  <a:pt x="62" y="53"/>
                  <a:pt x="60" y="53"/>
                </a:cubicBezTo>
                <a:cubicBezTo>
                  <a:pt x="59" y="52"/>
                  <a:pt x="58" y="51"/>
                  <a:pt x="59" y="49"/>
                </a:cubicBezTo>
                <a:cubicBezTo>
                  <a:pt x="59" y="49"/>
                  <a:pt x="59" y="49"/>
                  <a:pt x="59" y="49"/>
                </a:cubicBezTo>
                <a:cubicBezTo>
                  <a:pt x="59" y="45"/>
                  <a:pt x="59" y="42"/>
                  <a:pt x="57" y="39"/>
                </a:cubicBezTo>
                <a:cubicBezTo>
                  <a:pt x="55" y="37"/>
                  <a:pt x="53" y="35"/>
                  <a:pt x="50" y="34"/>
                </a:cubicBezTo>
                <a:cubicBezTo>
                  <a:pt x="50" y="34"/>
                  <a:pt x="49" y="34"/>
                  <a:pt x="49" y="34"/>
                </a:cubicBezTo>
                <a:close/>
              </a:path>
            </a:pathLst>
          </a:custGeom>
          <a:solidFill>
            <a:schemeClr val="bg1">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4" name="Freeform 13"/>
          <p:cNvSpPr>
            <a:spLocks noEditPoints="1"/>
          </p:cNvSpPr>
          <p:nvPr/>
        </p:nvSpPr>
        <p:spPr bwMode="auto">
          <a:xfrm>
            <a:off x="5649888" y="4310138"/>
            <a:ext cx="401428" cy="472047"/>
          </a:xfrm>
          <a:custGeom>
            <a:avLst/>
            <a:gdLst>
              <a:gd name="T0" fmla="*/ 52 w 91"/>
              <a:gd name="T1" fmla="*/ 30 h 107"/>
              <a:gd name="T2" fmla="*/ 63 w 91"/>
              <a:gd name="T3" fmla="*/ 19 h 107"/>
              <a:gd name="T4" fmla="*/ 61 w 91"/>
              <a:gd name="T5" fmla="*/ 14 h 107"/>
              <a:gd name="T6" fmla="*/ 56 w 91"/>
              <a:gd name="T7" fmla="*/ 13 h 107"/>
              <a:gd name="T8" fmla="*/ 50 w 91"/>
              <a:gd name="T9" fmla="*/ 30 h 107"/>
              <a:gd name="T10" fmla="*/ 52 w 91"/>
              <a:gd name="T11" fmla="*/ 30 h 107"/>
              <a:gd name="T12" fmla="*/ 76 w 91"/>
              <a:gd name="T13" fmla="*/ 64 h 107"/>
              <a:gd name="T14" fmla="*/ 76 w 91"/>
              <a:gd name="T15" fmla="*/ 107 h 107"/>
              <a:gd name="T16" fmla="*/ 52 w 91"/>
              <a:gd name="T17" fmla="*/ 107 h 107"/>
              <a:gd name="T18" fmla="*/ 52 w 91"/>
              <a:gd name="T19" fmla="*/ 38 h 107"/>
              <a:gd name="T20" fmla="*/ 36 w 91"/>
              <a:gd name="T21" fmla="*/ 38 h 107"/>
              <a:gd name="T22" fmla="*/ 36 w 91"/>
              <a:gd name="T23" fmla="*/ 107 h 107"/>
              <a:gd name="T24" fmla="*/ 12 w 91"/>
              <a:gd name="T25" fmla="*/ 107 h 107"/>
              <a:gd name="T26" fmla="*/ 12 w 91"/>
              <a:gd name="T27" fmla="*/ 64 h 107"/>
              <a:gd name="T28" fmla="*/ 0 w 91"/>
              <a:gd name="T29" fmla="*/ 64 h 107"/>
              <a:gd name="T30" fmla="*/ 0 w 91"/>
              <a:gd name="T31" fmla="*/ 37 h 107"/>
              <a:gd name="T32" fmla="*/ 24 w 91"/>
              <a:gd name="T33" fmla="*/ 37 h 107"/>
              <a:gd name="T34" fmla="*/ 12 w 91"/>
              <a:gd name="T35" fmla="*/ 20 h 107"/>
              <a:gd name="T36" fmla="*/ 19 w 91"/>
              <a:gd name="T37" fmla="*/ 4 h 107"/>
              <a:gd name="T38" fmla="*/ 37 w 91"/>
              <a:gd name="T39" fmla="*/ 4 h 107"/>
              <a:gd name="T40" fmla="*/ 43 w 91"/>
              <a:gd name="T41" fmla="*/ 10 h 107"/>
              <a:gd name="T42" fmla="*/ 49 w 91"/>
              <a:gd name="T43" fmla="*/ 4 h 107"/>
              <a:gd name="T44" fmla="*/ 67 w 91"/>
              <a:gd name="T45" fmla="*/ 4 h 107"/>
              <a:gd name="T46" fmla="*/ 75 w 91"/>
              <a:gd name="T47" fmla="*/ 20 h 107"/>
              <a:gd name="T48" fmla="*/ 62 w 91"/>
              <a:gd name="T49" fmla="*/ 37 h 107"/>
              <a:gd name="T50" fmla="*/ 91 w 91"/>
              <a:gd name="T51" fmla="*/ 37 h 107"/>
              <a:gd name="T52" fmla="*/ 91 w 91"/>
              <a:gd name="T53" fmla="*/ 64 h 107"/>
              <a:gd name="T54" fmla="*/ 76 w 91"/>
              <a:gd name="T55" fmla="*/ 64 h 107"/>
              <a:gd name="T56" fmla="*/ 37 w 91"/>
              <a:gd name="T57" fmla="*/ 30 h 107"/>
              <a:gd name="T58" fmla="*/ 31 w 91"/>
              <a:gd name="T59" fmla="*/ 13 h 107"/>
              <a:gd name="T60" fmla="*/ 26 w 91"/>
              <a:gd name="T61" fmla="*/ 14 h 107"/>
              <a:gd name="T62" fmla="*/ 23 w 91"/>
              <a:gd name="T63" fmla="*/ 19 h 107"/>
              <a:gd name="T64" fmla="*/ 35 w 91"/>
              <a:gd name="T65" fmla="*/ 30 h 107"/>
              <a:gd name="T66" fmla="*/ 37 w 91"/>
              <a:gd name="T67" fmla="*/ 3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7">
                <a:moveTo>
                  <a:pt x="52" y="30"/>
                </a:moveTo>
                <a:cubicBezTo>
                  <a:pt x="60" y="26"/>
                  <a:pt x="63" y="22"/>
                  <a:pt x="63" y="19"/>
                </a:cubicBezTo>
                <a:cubicBezTo>
                  <a:pt x="63" y="17"/>
                  <a:pt x="62" y="15"/>
                  <a:pt x="61" y="14"/>
                </a:cubicBezTo>
                <a:cubicBezTo>
                  <a:pt x="59" y="13"/>
                  <a:pt x="57" y="12"/>
                  <a:pt x="56" y="13"/>
                </a:cubicBezTo>
                <a:cubicBezTo>
                  <a:pt x="53" y="15"/>
                  <a:pt x="50" y="20"/>
                  <a:pt x="50" y="30"/>
                </a:cubicBezTo>
                <a:cubicBezTo>
                  <a:pt x="52" y="30"/>
                  <a:pt x="52" y="30"/>
                  <a:pt x="52" y="30"/>
                </a:cubicBezTo>
                <a:close/>
                <a:moveTo>
                  <a:pt x="76" y="64"/>
                </a:moveTo>
                <a:cubicBezTo>
                  <a:pt x="76" y="107"/>
                  <a:pt x="76" y="107"/>
                  <a:pt x="76" y="107"/>
                </a:cubicBezTo>
                <a:cubicBezTo>
                  <a:pt x="52" y="107"/>
                  <a:pt x="52" y="107"/>
                  <a:pt x="52" y="107"/>
                </a:cubicBezTo>
                <a:cubicBezTo>
                  <a:pt x="52" y="38"/>
                  <a:pt x="52" y="38"/>
                  <a:pt x="52" y="38"/>
                </a:cubicBezTo>
                <a:cubicBezTo>
                  <a:pt x="36" y="38"/>
                  <a:pt x="36" y="38"/>
                  <a:pt x="36" y="38"/>
                </a:cubicBezTo>
                <a:cubicBezTo>
                  <a:pt x="36" y="107"/>
                  <a:pt x="36" y="107"/>
                  <a:pt x="36" y="107"/>
                </a:cubicBezTo>
                <a:cubicBezTo>
                  <a:pt x="12" y="107"/>
                  <a:pt x="12" y="107"/>
                  <a:pt x="12" y="107"/>
                </a:cubicBezTo>
                <a:cubicBezTo>
                  <a:pt x="12" y="64"/>
                  <a:pt x="12" y="64"/>
                  <a:pt x="12" y="64"/>
                </a:cubicBezTo>
                <a:cubicBezTo>
                  <a:pt x="0" y="64"/>
                  <a:pt x="0" y="64"/>
                  <a:pt x="0" y="64"/>
                </a:cubicBezTo>
                <a:cubicBezTo>
                  <a:pt x="0" y="37"/>
                  <a:pt x="0" y="37"/>
                  <a:pt x="0" y="37"/>
                </a:cubicBezTo>
                <a:cubicBezTo>
                  <a:pt x="24" y="37"/>
                  <a:pt x="24" y="37"/>
                  <a:pt x="24" y="37"/>
                </a:cubicBezTo>
                <a:cubicBezTo>
                  <a:pt x="16" y="32"/>
                  <a:pt x="12" y="26"/>
                  <a:pt x="12" y="20"/>
                </a:cubicBezTo>
                <a:cubicBezTo>
                  <a:pt x="11" y="13"/>
                  <a:pt x="14" y="7"/>
                  <a:pt x="19" y="4"/>
                </a:cubicBezTo>
                <a:cubicBezTo>
                  <a:pt x="24" y="1"/>
                  <a:pt x="31" y="0"/>
                  <a:pt x="37" y="4"/>
                </a:cubicBezTo>
                <a:cubicBezTo>
                  <a:pt x="39" y="5"/>
                  <a:pt x="41" y="8"/>
                  <a:pt x="43" y="10"/>
                </a:cubicBezTo>
                <a:cubicBezTo>
                  <a:pt x="45" y="8"/>
                  <a:pt x="47" y="5"/>
                  <a:pt x="49" y="4"/>
                </a:cubicBezTo>
                <a:cubicBezTo>
                  <a:pt x="55" y="0"/>
                  <a:pt x="62" y="1"/>
                  <a:pt x="67" y="4"/>
                </a:cubicBezTo>
                <a:cubicBezTo>
                  <a:pt x="72" y="7"/>
                  <a:pt x="75" y="13"/>
                  <a:pt x="75" y="20"/>
                </a:cubicBezTo>
                <a:cubicBezTo>
                  <a:pt x="74" y="26"/>
                  <a:pt x="70" y="32"/>
                  <a:pt x="62" y="37"/>
                </a:cubicBezTo>
                <a:cubicBezTo>
                  <a:pt x="91" y="37"/>
                  <a:pt x="91" y="37"/>
                  <a:pt x="91" y="37"/>
                </a:cubicBezTo>
                <a:cubicBezTo>
                  <a:pt x="91" y="64"/>
                  <a:pt x="91" y="64"/>
                  <a:pt x="91" y="64"/>
                </a:cubicBezTo>
                <a:cubicBezTo>
                  <a:pt x="76" y="64"/>
                  <a:pt x="76" y="64"/>
                  <a:pt x="76" y="64"/>
                </a:cubicBezTo>
                <a:close/>
                <a:moveTo>
                  <a:pt x="37" y="30"/>
                </a:moveTo>
                <a:cubicBezTo>
                  <a:pt x="36" y="20"/>
                  <a:pt x="34" y="15"/>
                  <a:pt x="31" y="13"/>
                </a:cubicBezTo>
                <a:cubicBezTo>
                  <a:pt x="29" y="12"/>
                  <a:pt x="27" y="13"/>
                  <a:pt x="26" y="14"/>
                </a:cubicBezTo>
                <a:cubicBezTo>
                  <a:pt x="24" y="15"/>
                  <a:pt x="23" y="17"/>
                  <a:pt x="23" y="19"/>
                </a:cubicBezTo>
                <a:cubicBezTo>
                  <a:pt x="24" y="22"/>
                  <a:pt x="27" y="26"/>
                  <a:pt x="35" y="30"/>
                </a:cubicBezTo>
                <a:lnTo>
                  <a:pt x="37" y="30"/>
                </a:lnTo>
                <a:close/>
              </a:path>
            </a:pathLst>
          </a:custGeom>
          <a:solidFill>
            <a:schemeClr val="bg1">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5" name="Freeform 47"/>
          <p:cNvSpPr>
            <a:spLocks noEditPoints="1"/>
          </p:cNvSpPr>
          <p:nvPr/>
        </p:nvSpPr>
        <p:spPr bwMode="auto">
          <a:xfrm>
            <a:off x="6613978" y="3333878"/>
            <a:ext cx="361113" cy="343238"/>
          </a:xfrm>
          <a:custGeom>
            <a:avLst/>
            <a:gdLst>
              <a:gd name="T0" fmla="*/ 0 w 94"/>
              <a:gd name="T1" fmla="*/ 58 h 84"/>
              <a:gd name="T2" fmla="*/ 24 w 94"/>
              <a:gd name="T3" fmla="*/ 58 h 84"/>
              <a:gd name="T4" fmla="*/ 24 w 94"/>
              <a:gd name="T5" fmla="*/ 84 h 84"/>
              <a:gd name="T6" fmla="*/ 0 w 94"/>
              <a:gd name="T7" fmla="*/ 84 h 84"/>
              <a:gd name="T8" fmla="*/ 0 w 94"/>
              <a:gd name="T9" fmla="*/ 58 h 84"/>
              <a:gd name="T10" fmla="*/ 62 w 94"/>
              <a:gd name="T11" fmla="*/ 7 h 84"/>
              <a:gd name="T12" fmla="*/ 55 w 94"/>
              <a:gd name="T13" fmla="*/ 20 h 84"/>
              <a:gd name="T14" fmla="*/ 48 w 94"/>
              <a:gd name="T15" fmla="*/ 32 h 84"/>
              <a:gd name="T16" fmla="*/ 43 w 94"/>
              <a:gd name="T17" fmla="*/ 24 h 84"/>
              <a:gd name="T18" fmla="*/ 6 w 94"/>
              <a:gd name="T19" fmla="*/ 46 h 84"/>
              <a:gd name="T20" fmla="*/ 1 w 94"/>
              <a:gd name="T21" fmla="*/ 38 h 84"/>
              <a:gd name="T22" fmla="*/ 38 w 94"/>
              <a:gd name="T23" fmla="*/ 16 h 84"/>
              <a:gd name="T24" fmla="*/ 33 w 94"/>
              <a:gd name="T25" fmla="*/ 8 h 84"/>
              <a:gd name="T26" fmla="*/ 47 w 94"/>
              <a:gd name="T27" fmla="*/ 8 h 84"/>
              <a:gd name="T28" fmla="*/ 62 w 94"/>
              <a:gd name="T29" fmla="*/ 7 h 84"/>
              <a:gd name="T30" fmla="*/ 78 w 94"/>
              <a:gd name="T31" fmla="*/ 0 h 84"/>
              <a:gd name="T32" fmla="*/ 68 w 94"/>
              <a:gd name="T33" fmla="*/ 9 h 84"/>
              <a:gd name="T34" fmla="*/ 78 w 94"/>
              <a:gd name="T35" fmla="*/ 19 h 84"/>
              <a:gd name="T36" fmla="*/ 87 w 94"/>
              <a:gd name="T37" fmla="*/ 9 h 84"/>
              <a:gd name="T38" fmla="*/ 78 w 94"/>
              <a:gd name="T39" fmla="*/ 0 h 84"/>
              <a:gd name="T40" fmla="*/ 61 w 94"/>
              <a:gd name="T41" fmla="*/ 46 h 84"/>
              <a:gd name="T42" fmla="*/ 67 w 94"/>
              <a:gd name="T43" fmla="*/ 50 h 84"/>
              <a:gd name="T44" fmla="*/ 66 w 94"/>
              <a:gd name="T45" fmla="*/ 84 h 84"/>
              <a:gd name="T46" fmla="*/ 74 w 94"/>
              <a:gd name="T47" fmla="*/ 84 h 84"/>
              <a:gd name="T48" fmla="*/ 76 w 94"/>
              <a:gd name="T49" fmla="*/ 55 h 84"/>
              <a:gd name="T50" fmla="*/ 79 w 94"/>
              <a:gd name="T51" fmla="*/ 55 h 84"/>
              <a:gd name="T52" fmla="*/ 81 w 94"/>
              <a:gd name="T53" fmla="*/ 84 h 84"/>
              <a:gd name="T54" fmla="*/ 89 w 94"/>
              <a:gd name="T55" fmla="*/ 84 h 84"/>
              <a:gd name="T56" fmla="*/ 88 w 94"/>
              <a:gd name="T57" fmla="*/ 50 h 84"/>
              <a:gd name="T58" fmla="*/ 94 w 94"/>
              <a:gd name="T59" fmla="*/ 46 h 84"/>
              <a:gd name="T60" fmla="*/ 89 w 94"/>
              <a:gd name="T61" fmla="*/ 21 h 84"/>
              <a:gd name="T62" fmla="*/ 66 w 94"/>
              <a:gd name="T63" fmla="*/ 21 h 84"/>
              <a:gd name="T64" fmla="*/ 61 w 94"/>
              <a:gd name="T65" fmla="*/ 46 h 84"/>
              <a:gd name="T66" fmla="*/ 32 w 94"/>
              <a:gd name="T67" fmla="*/ 44 h 84"/>
              <a:gd name="T68" fmla="*/ 32 w 94"/>
              <a:gd name="T69" fmla="*/ 84 h 84"/>
              <a:gd name="T70" fmla="*/ 55 w 94"/>
              <a:gd name="T71" fmla="*/ 84 h 84"/>
              <a:gd name="T72" fmla="*/ 55 w 94"/>
              <a:gd name="T73" fmla="*/ 44 h 84"/>
              <a:gd name="T74" fmla="*/ 32 w 94"/>
              <a:gd name="T75"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84">
                <a:moveTo>
                  <a:pt x="0" y="58"/>
                </a:moveTo>
                <a:cubicBezTo>
                  <a:pt x="24" y="58"/>
                  <a:pt x="24" y="58"/>
                  <a:pt x="24" y="58"/>
                </a:cubicBezTo>
                <a:cubicBezTo>
                  <a:pt x="24" y="84"/>
                  <a:pt x="24" y="84"/>
                  <a:pt x="24" y="84"/>
                </a:cubicBezTo>
                <a:cubicBezTo>
                  <a:pt x="0" y="84"/>
                  <a:pt x="0" y="84"/>
                  <a:pt x="0" y="84"/>
                </a:cubicBezTo>
                <a:cubicBezTo>
                  <a:pt x="0" y="58"/>
                  <a:pt x="0" y="58"/>
                  <a:pt x="0" y="58"/>
                </a:cubicBezTo>
                <a:close/>
                <a:moveTo>
                  <a:pt x="62" y="7"/>
                </a:moveTo>
                <a:cubicBezTo>
                  <a:pt x="55" y="20"/>
                  <a:pt x="55" y="20"/>
                  <a:pt x="55" y="20"/>
                </a:cubicBezTo>
                <a:cubicBezTo>
                  <a:pt x="48" y="32"/>
                  <a:pt x="48" y="32"/>
                  <a:pt x="48" y="32"/>
                </a:cubicBezTo>
                <a:cubicBezTo>
                  <a:pt x="43" y="24"/>
                  <a:pt x="43" y="24"/>
                  <a:pt x="43" y="24"/>
                </a:cubicBezTo>
                <a:cubicBezTo>
                  <a:pt x="6" y="46"/>
                  <a:pt x="6" y="46"/>
                  <a:pt x="6" y="46"/>
                </a:cubicBezTo>
                <a:cubicBezTo>
                  <a:pt x="1" y="38"/>
                  <a:pt x="1" y="38"/>
                  <a:pt x="1" y="38"/>
                </a:cubicBezTo>
                <a:cubicBezTo>
                  <a:pt x="38" y="16"/>
                  <a:pt x="38" y="16"/>
                  <a:pt x="38" y="16"/>
                </a:cubicBezTo>
                <a:cubicBezTo>
                  <a:pt x="33" y="8"/>
                  <a:pt x="33" y="8"/>
                  <a:pt x="33" y="8"/>
                </a:cubicBezTo>
                <a:cubicBezTo>
                  <a:pt x="47" y="8"/>
                  <a:pt x="47" y="8"/>
                  <a:pt x="47" y="8"/>
                </a:cubicBezTo>
                <a:cubicBezTo>
                  <a:pt x="62" y="7"/>
                  <a:pt x="62" y="7"/>
                  <a:pt x="62" y="7"/>
                </a:cubicBezTo>
                <a:close/>
                <a:moveTo>
                  <a:pt x="78" y="0"/>
                </a:moveTo>
                <a:cubicBezTo>
                  <a:pt x="72" y="0"/>
                  <a:pt x="68" y="4"/>
                  <a:pt x="68" y="9"/>
                </a:cubicBezTo>
                <a:cubicBezTo>
                  <a:pt x="68" y="14"/>
                  <a:pt x="72" y="19"/>
                  <a:pt x="78" y="19"/>
                </a:cubicBezTo>
                <a:cubicBezTo>
                  <a:pt x="83" y="19"/>
                  <a:pt x="87" y="14"/>
                  <a:pt x="87" y="9"/>
                </a:cubicBezTo>
                <a:cubicBezTo>
                  <a:pt x="87" y="4"/>
                  <a:pt x="83" y="0"/>
                  <a:pt x="78" y="0"/>
                </a:cubicBezTo>
                <a:close/>
                <a:moveTo>
                  <a:pt x="61" y="46"/>
                </a:moveTo>
                <a:cubicBezTo>
                  <a:pt x="63" y="47"/>
                  <a:pt x="65" y="49"/>
                  <a:pt x="67" y="50"/>
                </a:cubicBezTo>
                <a:cubicBezTo>
                  <a:pt x="66" y="84"/>
                  <a:pt x="66" y="84"/>
                  <a:pt x="66" y="84"/>
                </a:cubicBezTo>
                <a:cubicBezTo>
                  <a:pt x="74" y="84"/>
                  <a:pt x="74" y="84"/>
                  <a:pt x="74" y="84"/>
                </a:cubicBezTo>
                <a:cubicBezTo>
                  <a:pt x="76" y="55"/>
                  <a:pt x="76" y="55"/>
                  <a:pt x="76" y="55"/>
                </a:cubicBezTo>
                <a:cubicBezTo>
                  <a:pt x="79" y="55"/>
                  <a:pt x="79" y="55"/>
                  <a:pt x="79" y="55"/>
                </a:cubicBezTo>
                <a:cubicBezTo>
                  <a:pt x="81" y="84"/>
                  <a:pt x="81" y="84"/>
                  <a:pt x="81" y="84"/>
                </a:cubicBezTo>
                <a:cubicBezTo>
                  <a:pt x="89" y="84"/>
                  <a:pt x="89" y="84"/>
                  <a:pt x="89" y="84"/>
                </a:cubicBezTo>
                <a:cubicBezTo>
                  <a:pt x="88" y="50"/>
                  <a:pt x="88" y="50"/>
                  <a:pt x="88" y="50"/>
                </a:cubicBezTo>
                <a:cubicBezTo>
                  <a:pt x="94" y="46"/>
                  <a:pt x="94" y="46"/>
                  <a:pt x="94" y="46"/>
                </a:cubicBezTo>
                <a:cubicBezTo>
                  <a:pt x="89" y="21"/>
                  <a:pt x="89" y="21"/>
                  <a:pt x="89" y="21"/>
                </a:cubicBezTo>
                <a:cubicBezTo>
                  <a:pt x="64" y="21"/>
                  <a:pt x="91" y="21"/>
                  <a:pt x="66" y="21"/>
                </a:cubicBezTo>
                <a:cubicBezTo>
                  <a:pt x="61" y="46"/>
                  <a:pt x="61" y="46"/>
                  <a:pt x="61" y="46"/>
                </a:cubicBezTo>
                <a:close/>
                <a:moveTo>
                  <a:pt x="32" y="44"/>
                </a:moveTo>
                <a:cubicBezTo>
                  <a:pt x="32" y="84"/>
                  <a:pt x="32" y="84"/>
                  <a:pt x="32" y="84"/>
                </a:cubicBezTo>
                <a:cubicBezTo>
                  <a:pt x="55" y="84"/>
                  <a:pt x="55" y="84"/>
                  <a:pt x="55" y="84"/>
                </a:cubicBezTo>
                <a:cubicBezTo>
                  <a:pt x="55" y="44"/>
                  <a:pt x="55" y="44"/>
                  <a:pt x="55" y="44"/>
                </a:cubicBezTo>
                <a:lnTo>
                  <a:pt x="32" y="44"/>
                </a:lnTo>
                <a:close/>
              </a:path>
            </a:pathLst>
          </a:custGeom>
          <a:solidFill>
            <a:schemeClr val="bg1">
              <a:alpha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6" name="Freeform 90"/>
          <p:cNvSpPr>
            <a:spLocks noEditPoints="1"/>
          </p:cNvSpPr>
          <p:nvPr/>
        </p:nvSpPr>
        <p:spPr bwMode="auto">
          <a:xfrm>
            <a:off x="4547068" y="4927586"/>
            <a:ext cx="496798" cy="373414"/>
          </a:xfrm>
          <a:custGeom>
            <a:avLst/>
            <a:gdLst>
              <a:gd name="T0" fmla="*/ 19 w 237"/>
              <a:gd name="T1" fmla="*/ 121 h 168"/>
              <a:gd name="T2" fmla="*/ 100 w 237"/>
              <a:gd name="T3" fmla="*/ 121 h 168"/>
              <a:gd name="T4" fmla="*/ 114 w 237"/>
              <a:gd name="T5" fmla="*/ 168 h 168"/>
              <a:gd name="T6" fmla="*/ 5 w 237"/>
              <a:gd name="T7" fmla="*/ 168 h 168"/>
              <a:gd name="T8" fmla="*/ 19 w 237"/>
              <a:gd name="T9" fmla="*/ 121 h 168"/>
              <a:gd name="T10" fmla="*/ 19 w 237"/>
              <a:gd name="T11" fmla="*/ 121 h 168"/>
              <a:gd name="T12" fmla="*/ 223 w 237"/>
              <a:gd name="T13" fmla="*/ 78 h 168"/>
              <a:gd name="T14" fmla="*/ 223 w 237"/>
              <a:gd name="T15" fmla="*/ 93 h 168"/>
              <a:gd name="T16" fmla="*/ 235 w 237"/>
              <a:gd name="T17" fmla="*/ 102 h 168"/>
              <a:gd name="T18" fmla="*/ 221 w 237"/>
              <a:gd name="T19" fmla="*/ 102 h 168"/>
              <a:gd name="T20" fmla="*/ 213 w 237"/>
              <a:gd name="T21" fmla="*/ 114 h 168"/>
              <a:gd name="T22" fmla="*/ 213 w 237"/>
              <a:gd name="T23" fmla="*/ 100 h 168"/>
              <a:gd name="T24" fmla="*/ 199 w 237"/>
              <a:gd name="T25" fmla="*/ 90 h 168"/>
              <a:gd name="T26" fmla="*/ 213 w 237"/>
              <a:gd name="T27" fmla="*/ 93 h 168"/>
              <a:gd name="T28" fmla="*/ 223 w 237"/>
              <a:gd name="T29" fmla="*/ 78 h 168"/>
              <a:gd name="T30" fmla="*/ 223 w 237"/>
              <a:gd name="T31" fmla="*/ 78 h 168"/>
              <a:gd name="T32" fmla="*/ 22 w 237"/>
              <a:gd name="T33" fmla="*/ 90 h 168"/>
              <a:gd name="T34" fmla="*/ 15 w 237"/>
              <a:gd name="T35" fmla="*/ 102 h 168"/>
              <a:gd name="T36" fmla="*/ 0 w 237"/>
              <a:gd name="T37" fmla="*/ 102 h 168"/>
              <a:gd name="T38" fmla="*/ 12 w 237"/>
              <a:gd name="T39" fmla="*/ 109 h 168"/>
              <a:gd name="T40" fmla="*/ 12 w 237"/>
              <a:gd name="T41" fmla="*/ 123 h 168"/>
              <a:gd name="T42" fmla="*/ 19 w 237"/>
              <a:gd name="T43" fmla="*/ 112 h 168"/>
              <a:gd name="T44" fmla="*/ 36 w 237"/>
              <a:gd name="T45" fmla="*/ 112 h 168"/>
              <a:gd name="T46" fmla="*/ 22 w 237"/>
              <a:gd name="T47" fmla="*/ 104 h 168"/>
              <a:gd name="T48" fmla="*/ 22 w 237"/>
              <a:gd name="T49" fmla="*/ 90 h 168"/>
              <a:gd name="T50" fmla="*/ 22 w 237"/>
              <a:gd name="T51" fmla="*/ 90 h 168"/>
              <a:gd name="T52" fmla="*/ 88 w 237"/>
              <a:gd name="T53" fmla="*/ 0 h 168"/>
              <a:gd name="T54" fmla="*/ 86 w 237"/>
              <a:gd name="T55" fmla="*/ 29 h 168"/>
              <a:gd name="T56" fmla="*/ 112 w 237"/>
              <a:gd name="T57" fmla="*/ 45 h 168"/>
              <a:gd name="T58" fmla="*/ 83 w 237"/>
              <a:gd name="T59" fmla="*/ 43 h 168"/>
              <a:gd name="T60" fmla="*/ 67 w 237"/>
              <a:gd name="T61" fmla="*/ 69 h 168"/>
              <a:gd name="T62" fmla="*/ 69 w 237"/>
              <a:gd name="T63" fmla="*/ 41 h 168"/>
              <a:gd name="T64" fmla="*/ 43 w 237"/>
              <a:gd name="T65" fmla="*/ 24 h 168"/>
              <a:gd name="T66" fmla="*/ 71 w 237"/>
              <a:gd name="T67" fmla="*/ 24 h 168"/>
              <a:gd name="T68" fmla="*/ 88 w 237"/>
              <a:gd name="T69" fmla="*/ 0 h 168"/>
              <a:gd name="T70" fmla="*/ 88 w 237"/>
              <a:gd name="T71" fmla="*/ 0 h 168"/>
              <a:gd name="T72" fmla="*/ 142 w 237"/>
              <a:gd name="T73" fmla="*/ 121 h 168"/>
              <a:gd name="T74" fmla="*/ 223 w 237"/>
              <a:gd name="T75" fmla="*/ 121 h 168"/>
              <a:gd name="T76" fmla="*/ 237 w 237"/>
              <a:gd name="T77" fmla="*/ 168 h 168"/>
              <a:gd name="T78" fmla="*/ 128 w 237"/>
              <a:gd name="T79" fmla="*/ 168 h 168"/>
              <a:gd name="T80" fmla="*/ 142 w 237"/>
              <a:gd name="T81" fmla="*/ 121 h 168"/>
              <a:gd name="T82" fmla="*/ 142 w 237"/>
              <a:gd name="T83" fmla="*/ 121 h 168"/>
              <a:gd name="T84" fmla="*/ 79 w 237"/>
              <a:gd name="T85" fmla="*/ 59 h 168"/>
              <a:gd name="T86" fmla="*/ 64 w 237"/>
              <a:gd name="T87" fmla="*/ 107 h 168"/>
              <a:gd name="T88" fmla="*/ 173 w 237"/>
              <a:gd name="T89" fmla="*/ 107 h 168"/>
              <a:gd name="T90" fmla="*/ 159 w 237"/>
              <a:gd name="T91" fmla="*/ 59 h 168"/>
              <a:gd name="T92" fmla="*/ 79 w 237"/>
              <a:gd name="T93" fmla="*/ 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7" h="168">
                <a:moveTo>
                  <a:pt x="19" y="121"/>
                </a:moveTo>
                <a:lnTo>
                  <a:pt x="100" y="121"/>
                </a:lnTo>
                <a:lnTo>
                  <a:pt x="114" y="168"/>
                </a:lnTo>
                <a:lnTo>
                  <a:pt x="5" y="168"/>
                </a:lnTo>
                <a:lnTo>
                  <a:pt x="19" y="121"/>
                </a:lnTo>
                <a:lnTo>
                  <a:pt x="19" y="121"/>
                </a:lnTo>
                <a:close/>
                <a:moveTo>
                  <a:pt x="223" y="78"/>
                </a:moveTo>
                <a:lnTo>
                  <a:pt x="223" y="93"/>
                </a:lnTo>
                <a:lnTo>
                  <a:pt x="235" y="102"/>
                </a:lnTo>
                <a:lnTo>
                  <a:pt x="221" y="102"/>
                </a:lnTo>
                <a:lnTo>
                  <a:pt x="213" y="114"/>
                </a:lnTo>
                <a:lnTo>
                  <a:pt x="213" y="100"/>
                </a:lnTo>
                <a:lnTo>
                  <a:pt x="199" y="90"/>
                </a:lnTo>
                <a:lnTo>
                  <a:pt x="213" y="93"/>
                </a:lnTo>
                <a:lnTo>
                  <a:pt x="223" y="78"/>
                </a:lnTo>
                <a:lnTo>
                  <a:pt x="223" y="78"/>
                </a:lnTo>
                <a:close/>
                <a:moveTo>
                  <a:pt x="22" y="90"/>
                </a:moveTo>
                <a:lnTo>
                  <a:pt x="15" y="102"/>
                </a:lnTo>
                <a:lnTo>
                  <a:pt x="0" y="102"/>
                </a:lnTo>
                <a:lnTo>
                  <a:pt x="12" y="109"/>
                </a:lnTo>
                <a:lnTo>
                  <a:pt x="12" y="123"/>
                </a:lnTo>
                <a:lnTo>
                  <a:pt x="19" y="112"/>
                </a:lnTo>
                <a:lnTo>
                  <a:pt x="36" y="112"/>
                </a:lnTo>
                <a:lnTo>
                  <a:pt x="22" y="104"/>
                </a:lnTo>
                <a:lnTo>
                  <a:pt x="22" y="90"/>
                </a:lnTo>
                <a:lnTo>
                  <a:pt x="22" y="90"/>
                </a:lnTo>
                <a:close/>
                <a:moveTo>
                  <a:pt x="88" y="0"/>
                </a:moveTo>
                <a:lnTo>
                  <a:pt x="86" y="29"/>
                </a:lnTo>
                <a:lnTo>
                  <a:pt x="112" y="45"/>
                </a:lnTo>
                <a:lnTo>
                  <a:pt x="83" y="43"/>
                </a:lnTo>
                <a:lnTo>
                  <a:pt x="67" y="69"/>
                </a:lnTo>
                <a:lnTo>
                  <a:pt x="69" y="41"/>
                </a:lnTo>
                <a:lnTo>
                  <a:pt x="43" y="24"/>
                </a:lnTo>
                <a:lnTo>
                  <a:pt x="71" y="24"/>
                </a:lnTo>
                <a:lnTo>
                  <a:pt x="88" y="0"/>
                </a:lnTo>
                <a:lnTo>
                  <a:pt x="88" y="0"/>
                </a:lnTo>
                <a:close/>
                <a:moveTo>
                  <a:pt x="142" y="121"/>
                </a:moveTo>
                <a:lnTo>
                  <a:pt x="223" y="121"/>
                </a:lnTo>
                <a:lnTo>
                  <a:pt x="237" y="168"/>
                </a:lnTo>
                <a:lnTo>
                  <a:pt x="128" y="168"/>
                </a:lnTo>
                <a:lnTo>
                  <a:pt x="142" y="121"/>
                </a:lnTo>
                <a:lnTo>
                  <a:pt x="142" y="121"/>
                </a:lnTo>
                <a:close/>
                <a:moveTo>
                  <a:pt x="79" y="59"/>
                </a:moveTo>
                <a:lnTo>
                  <a:pt x="64" y="107"/>
                </a:lnTo>
                <a:lnTo>
                  <a:pt x="173" y="107"/>
                </a:lnTo>
                <a:lnTo>
                  <a:pt x="159" y="59"/>
                </a:lnTo>
                <a:lnTo>
                  <a:pt x="79" y="59"/>
                </a:lnTo>
                <a:close/>
              </a:path>
            </a:pathLst>
          </a:custGeom>
          <a:solidFill>
            <a:schemeClr val="bg1">
              <a:alpha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7" name="矩形 26"/>
          <p:cNvSpPr/>
          <p:nvPr/>
        </p:nvSpPr>
        <p:spPr>
          <a:xfrm>
            <a:off x="4713250" y="468148"/>
            <a:ext cx="276550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不足之处及分析</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862180129"/>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50" fill="hold"/>
                                            <p:tgtEl>
                                              <p:spTgt spid="7"/>
                                            </p:tgtEl>
                                            <p:attrNameLst>
                                              <p:attrName>ppt_w</p:attrName>
                                            </p:attrNameLst>
                                          </p:cBhvr>
                                          <p:tavLst>
                                            <p:tav tm="0">
                                              <p:val>
                                                <p:fltVal val="0"/>
                                              </p:val>
                                            </p:tav>
                                            <p:tav tm="100000">
                                              <p:val>
                                                <p:strVal val="#ppt_w"/>
                                              </p:val>
                                            </p:tav>
                                          </p:tavLst>
                                        </p:anim>
                                        <p:anim calcmode="lin" valueType="num">
                                          <p:cBhvr>
                                            <p:cTn id="8" dur="350" fill="hold"/>
                                            <p:tgtEl>
                                              <p:spTgt spid="7"/>
                                            </p:tgtEl>
                                            <p:attrNameLst>
                                              <p:attrName>ppt_h</p:attrName>
                                            </p:attrNameLst>
                                          </p:cBhvr>
                                          <p:tavLst>
                                            <p:tav tm="0">
                                              <p:val>
                                                <p:fltVal val="0"/>
                                              </p:val>
                                            </p:tav>
                                            <p:tav tm="100000">
                                              <p:val>
                                                <p:strVal val="#ppt_h"/>
                                              </p:val>
                                            </p:tav>
                                          </p:tavLst>
                                        </p:anim>
                                        <p:animEffect transition="in" filter="fade">
                                          <p:cBhvr>
                                            <p:cTn id="9" dur="350"/>
                                            <p:tgtEl>
                                              <p:spTgt spid="7"/>
                                            </p:tgtEl>
                                          </p:cBhvr>
                                        </p:animEffect>
                                        <p:anim calcmode="lin" valueType="num">
                                          <p:cBhvr>
                                            <p:cTn id="10" dur="350" fill="hold"/>
                                            <p:tgtEl>
                                              <p:spTgt spid="7"/>
                                            </p:tgtEl>
                                            <p:attrNameLst>
                                              <p:attrName>ppt_x</p:attrName>
                                            </p:attrNameLst>
                                          </p:cBhvr>
                                          <p:tavLst>
                                            <p:tav tm="0">
                                              <p:val>
                                                <p:fltVal val="0.5"/>
                                              </p:val>
                                            </p:tav>
                                            <p:tav tm="100000">
                                              <p:val>
                                                <p:strVal val="#ppt_x"/>
                                              </p:val>
                                            </p:tav>
                                          </p:tavLst>
                                        </p:anim>
                                        <p:anim calcmode="lin" valueType="num">
                                          <p:cBhvr>
                                            <p:cTn id="11" dur="350" fill="hold"/>
                                            <p:tgtEl>
                                              <p:spTgt spid="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p:cTn id="14" dur="350" fill="hold"/>
                                            <p:tgtEl>
                                              <p:spTgt spid="8"/>
                                            </p:tgtEl>
                                            <p:attrNameLst>
                                              <p:attrName>ppt_w</p:attrName>
                                            </p:attrNameLst>
                                          </p:cBhvr>
                                          <p:tavLst>
                                            <p:tav tm="0">
                                              <p:val>
                                                <p:fltVal val="0"/>
                                              </p:val>
                                            </p:tav>
                                            <p:tav tm="100000">
                                              <p:val>
                                                <p:strVal val="#ppt_w"/>
                                              </p:val>
                                            </p:tav>
                                          </p:tavLst>
                                        </p:anim>
                                        <p:anim calcmode="lin" valueType="num">
                                          <p:cBhvr>
                                            <p:cTn id="15" dur="350" fill="hold"/>
                                            <p:tgtEl>
                                              <p:spTgt spid="8"/>
                                            </p:tgtEl>
                                            <p:attrNameLst>
                                              <p:attrName>ppt_h</p:attrName>
                                            </p:attrNameLst>
                                          </p:cBhvr>
                                          <p:tavLst>
                                            <p:tav tm="0">
                                              <p:val>
                                                <p:fltVal val="0"/>
                                              </p:val>
                                            </p:tav>
                                            <p:tav tm="100000">
                                              <p:val>
                                                <p:strVal val="#ppt_h"/>
                                              </p:val>
                                            </p:tav>
                                          </p:tavLst>
                                        </p:anim>
                                        <p:animEffect transition="in" filter="fade">
                                          <p:cBhvr>
                                            <p:cTn id="16" dur="350"/>
                                            <p:tgtEl>
                                              <p:spTgt spid="8"/>
                                            </p:tgtEl>
                                          </p:cBhvr>
                                        </p:animEffect>
                                        <p:anim calcmode="lin" valueType="num">
                                          <p:cBhvr>
                                            <p:cTn id="17" dur="350" fill="hold"/>
                                            <p:tgtEl>
                                              <p:spTgt spid="8"/>
                                            </p:tgtEl>
                                            <p:attrNameLst>
                                              <p:attrName>ppt_x</p:attrName>
                                            </p:attrNameLst>
                                          </p:cBhvr>
                                          <p:tavLst>
                                            <p:tav tm="0">
                                              <p:val>
                                                <p:fltVal val="0.5"/>
                                              </p:val>
                                            </p:tav>
                                            <p:tav tm="100000">
                                              <p:val>
                                                <p:strVal val="#ppt_x"/>
                                              </p:val>
                                            </p:tav>
                                          </p:tavLst>
                                        </p:anim>
                                        <p:anim calcmode="lin" valueType="num">
                                          <p:cBhvr>
                                            <p:cTn id="18" dur="350" fill="hold"/>
                                            <p:tgtEl>
                                              <p:spTgt spid="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400"/>
                                      </p:stCondLst>
                                      <p:childTnLst>
                                        <p:set>
                                          <p:cBhvr>
                                            <p:cTn id="20" dur="1" fill="hold">
                                              <p:stCondLst>
                                                <p:cond delay="0"/>
                                              </p:stCondLst>
                                            </p:cTn>
                                            <p:tgtEl>
                                              <p:spTgt spid="10"/>
                                            </p:tgtEl>
                                            <p:attrNameLst>
                                              <p:attrName>style.visibility</p:attrName>
                                            </p:attrNameLst>
                                          </p:cBhvr>
                                          <p:to>
                                            <p:strVal val="visible"/>
                                          </p:to>
                                        </p:set>
                                        <p:anim calcmode="lin" valueType="num">
                                          <p:cBhvr>
                                            <p:cTn id="21" dur="350" fill="hold"/>
                                            <p:tgtEl>
                                              <p:spTgt spid="10"/>
                                            </p:tgtEl>
                                            <p:attrNameLst>
                                              <p:attrName>ppt_w</p:attrName>
                                            </p:attrNameLst>
                                          </p:cBhvr>
                                          <p:tavLst>
                                            <p:tav tm="0">
                                              <p:val>
                                                <p:fltVal val="0"/>
                                              </p:val>
                                            </p:tav>
                                            <p:tav tm="100000">
                                              <p:val>
                                                <p:strVal val="#ppt_w"/>
                                              </p:val>
                                            </p:tav>
                                          </p:tavLst>
                                        </p:anim>
                                        <p:anim calcmode="lin" valueType="num">
                                          <p:cBhvr>
                                            <p:cTn id="22" dur="350" fill="hold"/>
                                            <p:tgtEl>
                                              <p:spTgt spid="10"/>
                                            </p:tgtEl>
                                            <p:attrNameLst>
                                              <p:attrName>ppt_h</p:attrName>
                                            </p:attrNameLst>
                                          </p:cBhvr>
                                          <p:tavLst>
                                            <p:tav tm="0">
                                              <p:val>
                                                <p:fltVal val="0"/>
                                              </p:val>
                                            </p:tav>
                                            <p:tav tm="100000">
                                              <p:val>
                                                <p:strVal val="#ppt_h"/>
                                              </p:val>
                                            </p:tav>
                                          </p:tavLst>
                                        </p:anim>
                                        <p:animEffect transition="in" filter="fade">
                                          <p:cBhvr>
                                            <p:cTn id="23" dur="350"/>
                                            <p:tgtEl>
                                              <p:spTgt spid="10"/>
                                            </p:tgtEl>
                                          </p:cBhvr>
                                        </p:animEffect>
                                        <p:anim calcmode="lin" valueType="num">
                                          <p:cBhvr>
                                            <p:cTn id="24" dur="350" fill="hold"/>
                                            <p:tgtEl>
                                              <p:spTgt spid="10"/>
                                            </p:tgtEl>
                                            <p:attrNameLst>
                                              <p:attrName>ppt_x</p:attrName>
                                            </p:attrNameLst>
                                          </p:cBhvr>
                                          <p:tavLst>
                                            <p:tav tm="0">
                                              <p:val>
                                                <p:fltVal val="0.5"/>
                                              </p:val>
                                            </p:tav>
                                            <p:tav tm="100000">
                                              <p:val>
                                                <p:strVal val="#ppt_x"/>
                                              </p:val>
                                            </p:tav>
                                          </p:tavLst>
                                        </p:anim>
                                        <p:anim calcmode="lin" valueType="num">
                                          <p:cBhvr>
                                            <p:cTn id="25" dur="350" fill="hold"/>
                                            <p:tgtEl>
                                              <p:spTgt spid="1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50" fill="hold"/>
                                            <p:tgtEl>
                                              <p:spTgt spid="9"/>
                                            </p:tgtEl>
                                            <p:attrNameLst>
                                              <p:attrName>ppt_w</p:attrName>
                                            </p:attrNameLst>
                                          </p:cBhvr>
                                          <p:tavLst>
                                            <p:tav tm="0">
                                              <p:val>
                                                <p:fltVal val="0"/>
                                              </p:val>
                                            </p:tav>
                                            <p:tav tm="100000">
                                              <p:val>
                                                <p:strVal val="#ppt_w"/>
                                              </p:val>
                                            </p:tav>
                                          </p:tavLst>
                                        </p:anim>
                                        <p:anim calcmode="lin" valueType="num">
                                          <p:cBhvr>
                                            <p:cTn id="29" dur="350" fill="hold"/>
                                            <p:tgtEl>
                                              <p:spTgt spid="9"/>
                                            </p:tgtEl>
                                            <p:attrNameLst>
                                              <p:attrName>ppt_h</p:attrName>
                                            </p:attrNameLst>
                                          </p:cBhvr>
                                          <p:tavLst>
                                            <p:tav tm="0">
                                              <p:val>
                                                <p:fltVal val="0"/>
                                              </p:val>
                                            </p:tav>
                                            <p:tav tm="100000">
                                              <p:val>
                                                <p:strVal val="#ppt_h"/>
                                              </p:val>
                                            </p:tav>
                                          </p:tavLst>
                                        </p:anim>
                                        <p:animEffect transition="in" filter="fade">
                                          <p:cBhvr>
                                            <p:cTn id="30" dur="350"/>
                                            <p:tgtEl>
                                              <p:spTgt spid="9"/>
                                            </p:tgtEl>
                                          </p:cBhvr>
                                        </p:animEffect>
                                        <p:anim calcmode="lin" valueType="num">
                                          <p:cBhvr>
                                            <p:cTn id="31" dur="350" fill="hold"/>
                                            <p:tgtEl>
                                              <p:spTgt spid="9"/>
                                            </p:tgtEl>
                                            <p:attrNameLst>
                                              <p:attrName>ppt_x</p:attrName>
                                            </p:attrNameLst>
                                          </p:cBhvr>
                                          <p:tavLst>
                                            <p:tav tm="0">
                                              <p:val>
                                                <p:fltVal val="0.5"/>
                                              </p:val>
                                            </p:tav>
                                            <p:tav tm="100000">
                                              <p:val>
                                                <p:strVal val="#ppt_x"/>
                                              </p:val>
                                            </p:tav>
                                          </p:tavLst>
                                        </p:anim>
                                        <p:anim calcmode="lin" valueType="num">
                                          <p:cBhvr>
                                            <p:cTn id="32" dur="350" fill="hold"/>
                                            <p:tgtEl>
                                              <p:spTgt spid="9"/>
                                            </p:tgtEl>
                                            <p:attrNameLst>
                                              <p:attrName>ppt_y</p:attrName>
                                            </p:attrNameLst>
                                          </p:cBhvr>
                                          <p:tavLst>
                                            <p:tav tm="0">
                                              <p:val>
                                                <p:fltVal val="0.5"/>
                                              </p:val>
                                            </p:tav>
                                            <p:tav tm="100000">
                                              <p:val>
                                                <p:strVal val="#ppt_y"/>
                                              </p:val>
                                            </p:tav>
                                          </p:tavLst>
                                        </p:anim>
                                      </p:childTnLst>
                                    </p:cTn>
                                  </p:par>
                                </p:childTnLst>
                              </p:cTn>
                            </p:par>
                            <p:par>
                              <p:cTn id="33" fill="hold">
                                <p:stCondLst>
                                  <p:cond delay="850"/>
                                </p:stCondLst>
                                <p:childTnLst>
                                  <p:par>
                                    <p:cTn id="34" presetID="45"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anim calcmode="lin" valueType="num">
                                          <p:cBhvr>
                                            <p:cTn id="37" dur="500" fill="hold"/>
                                            <p:tgtEl>
                                              <p:spTgt spid="14"/>
                                            </p:tgtEl>
                                            <p:attrNameLst>
                                              <p:attrName>ppt_w</p:attrName>
                                            </p:attrNameLst>
                                          </p:cBhvr>
                                          <p:tavLst>
                                            <p:tav tm="0" fmla="#ppt_w*sin(2.5*pi*$)">
                                              <p:val>
                                                <p:fltVal val="0"/>
                                              </p:val>
                                            </p:tav>
                                            <p:tav tm="100000">
                                              <p:val>
                                                <p:fltVal val="1"/>
                                              </p:val>
                                            </p:tav>
                                          </p:tavLst>
                                        </p:anim>
                                        <p:anim calcmode="lin" valueType="num">
                                          <p:cBhvr>
                                            <p:cTn id="38" dur="500" fill="hold"/>
                                            <p:tgtEl>
                                              <p:spTgt spid="14"/>
                                            </p:tgtEl>
                                            <p:attrNameLst>
                                              <p:attrName>ppt_h</p:attrName>
                                            </p:attrNameLst>
                                          </p:cBhvr>
                                          <p:tavLst>
                                            <p:tav tm="0">
                                              <p:val>
                                                <p:strVal val="#ppt_h"/>
                                              </p:val>
                                            </p:tav>
                                            <p:tav tm="100000">
                                              <p:val>
                                                <p:strVal val="#ppt_h"/>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1350"/>
                                </p:stCondLst>
                                <p:childTnLst>
                                  <p:par>
                                    <p:cTn id="43" presetID="2" presetClass="entr" presetSubtype="2" accel="30000" fill="hold" grpId="0" nodeType="afterEffect" p14:presetBounceEnd="30000">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14:bounceEnd="30000">
                                          <p:cBhvr additive="base">
                                            <p:cTn id="45" dur="500" fill="hold"/>
                                            <p:tgtEl>
                                              <p:spTgt spid="18"/>
                                            </p:tgtEl>
                                            <p:attrNameLst>
                                              <p:attrName>ppt_x</p:attrName>
                                            </p:attrNameLst>
                                          </p:cBhvr>
                                          <p:tavLst>
                                            <p:tav tm="0">
                                              <p:val>
                                                <p:strVal val="1+#ppt_w/2"/>
                                              </p:val>
                                            </p:tav>
                                            <p:tav tm="100000">
                                              <p:val>
                                                <p:strVal val="#ppt_x"/>
                                              </p:val>
                                            </p:tav>
                                          </p:tavLst>
                                        </p:anim>
                                        <p:anim calcmode="lin" valueType="num" p14:bounceEnd="30000">
                                          <p:cBhvr additive="base">
                                            <p:cTn id="46" dur="500" fill="hold"/>
                                            <p:tgtEl>
                                              <p:spTgt spid="18"/>
                                            </p:tgtEl>
                                            <p:attrNameLst>
                                              <p:attrName>ppt_y</p:attrName>
                                            </p:attrNameLst>
                                          </p:cBhvr>
                                          <p:tavLst>
                                            <p:tav tm="0">
                                              <p:val>
                                                <p:strVal val="#ppt_y"/>
                                              </p:val>
                                            </p:tav>
                                            <p:tav tm="100000">
                                              <p:val>
                                                <p:strVal val="#ppt_y"/>
                                              </p:val>
                                            </p:tav>
                                          </p:tavLst>
                                        </p:anim>
                                      </p:childTnLst>
                                    </p:cTn>
                                  </p:par>
                                  <p:par>
                                    <p:cTn id="47" presetID="2" presetClass="entr" presetSubtype="2" accel="30000" fill="hold" grpId="0" nodeType="withEffect" p14:presetBounceEnd="30000">
                                      <p:stCondLst>
                                        <p:cond delay="150"/>
                                      </p:stCondLst>
                                      <p:childTnLst>
                                        <p:set>
                                          <p:cBhvr>
                                            <p:cTn id="48" dur="1" fill="hold">
                                              <p:stCondLst>
                                                <p:cond delay="0"/>
                                              </p:stCondLst>
                                            </p:cTn>
                                            <p:tgtEl>
                                              <p:spTgt spid="17"/>
                                            </p:tgtEl>
                                            <p:attrNameLst>
                                              <p:attrName>style.visibility</p:attrName>
                                            </p:attrNameLst>
                                          </p:cBhvr>
                                          <p:to>
                                            <p:strVal val="visible"/>
                                          </p:to>
                                        </p:set>
                                        <p:anim calcmode="lin" valueType="num" p14:bounceEnd="30000">
                                          <p:cBhvr additive="base">
                                            <p:cTn id="49" dur="500" fill="hold"/>
                                            <p:tgtEl>
                                              <p:spTgt spid="17"/>
                                            </p:tgtEl>
                                            <p:attrNameLst>
                                              <p:attrName>ppt_x</p:attrName>
                                            </p:attrNameLst>
                                          </p:cBhvr>
                                          <p:tavLst>
                                            <p:tav tm="0">
                                              <p:val>
                                                <p:strVal val="1+#ppt_w/2"/>
                                              </p:val>
                                            </p:tav>
                                            <p:tav tm="100000">
                                              <p:val>
                                                <p:strVal val="#ppt_x"/>
                                              </p:val>
                                            </p:tav>
                                          </p:tavLst>
                                        </p:anim>
                                        <p:anim calcmode="lin" valueType="num" p14:bounceEnd="30000">
                                          <p:cBhvr additive="base">
                                            <p:cTn id="50" dur="500" fill="hold"/>
                                            <p:tgtEl>
                                              <p:spTgt spid="17"/>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ID="45"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anim calcmode="lin" valueType="num">
                                          <p:cBhvr>
                                            <p:cTn id="55" dur="500" fill="hold"/>
                                            <p:tgtEl>
                                              <p:spTgt spid="13"/>
                                            </p:tgtEl>
                                            <p:attrNameLst>
                                              <p:attrName>ppt_w</p:attrName>
                                            </p:attrNameLst>
                                          </p:cBhvr>
                                          <p:tavLst>
                                            <p:tav tm="0" fmla="#ppt_w*sin(2.5*pi*$)">
                                              <p:val>
                                                <p:fltVal val="0"/>
                                              </p:val>
                                            </p:tav>
                                            <p:tav tm="100000">
                                              <p:val>
                                                <p:fltVal val="1"/>
                                              </p:val>
                                            </p:tav>
                                          </p:tavLst>
                                        </p:anim>
                                        <p:anim calcmode="lin" valueType="num">
                                          <p:cBhvr>
                                            <p:cTn id="56" dur="500" fill="hold"/>
                                            <p:tgtEl>
                                              <p:spTgt spid="13"/>
                                            </p:tgtEl>
                                            <p:attrNameLst>
                                              <p:attrName>ppt_h</p:attrName>
                                            </p:attrNameLst>
                                          </p:cBhvr>
                                          <p:tavLst>
                                            <p:tav tm="0">
                                              <p:val>
                                                <p:strVal val="#ppt_h"/>
                                              </p:val>
                                            </p:tav>
                                            <p:tav tm="100000">
                                              <p:val>
                                                <p:strVal val="#ppt_h"/>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2500"/>
                                </p:stCondLst>
                                <p:childTnLst>
                                  <p:par>
                                    <p:cTn id="61" presetID="2" presetClass="entr" presetSubtype="8" accel="30000" fill="hold" grpId="0" nodeType="afterEffect" p14:presetBounceEnd="30000">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14:bounceEnd="30000">
                                          <p:cBhvr additive="base">
                                            <p:cTn id="63" dur="500" fill="hold"/>
                                            <p:tgtEl>
                                              <p:spTgt spid="22"/>
                                            </p:tgtEl>
                                            <p:attrNameLst>
                                              <p:attrName>ppt_x</p:attrName>
                                            </p:attrNameLst>
                                          </p:cBhvr>
                                          <p:tavLst>
                                            <p:tav tm="0">
                                              <p:val>
                                                <p:strVal val="0-#ppt_w/2"/>
                                              </p:val>
                                            </p:tav>
                                            <p:tav tm="100000">
                                              <p:val>
                                                <p:strVal val="#ppt_x"/>
                                              </p:val>
                                            </p:tav>
                                          </p:tavLst>
                                        </p:anim>
                                        <p:anim calcmode="lin" valueType="num" p14:bounceEnd="30000">
                                          <p:cBhvr additive="base">
                                            <p:cTn id="64" dur="500" fill="hold"/>
                                            <p:tgtEl>
                                              <p:spTgt spid="22"/>
                                            </p:tgtEl>
                                            <p:attrNameLst>
                                              <p:attrName>ppt_y</p:attrName>
                                            </p:attrNameLst>
                                          </p:cBhvr>
                                          <p:tavLst>
                                            <p:tav tm="0">
                                              <p:val>
                                                <p:strVal val="#ppt_y"/>
                                              </p:val>
                                            </p:tav>
                                            <p:tav tm="100000">
                                              <p:val>
                                                <p:strVal val="#ppt_y"/>
                                              </p:val>
                                            </p:tav>
                                          </p:tavLst>
                                        </p:anim>
                                      </p:childTnLst>
                                    </p:cTn>
                                  </p:par>
                                  <p:par>
                                    <p:cTn id="65" presetID="2" presetClass="entr" presetSubtype="8" accel="30000" fill="hold" grpId="0" nodeType="withEffect" p14:presetBounceEnd="30000">
                                      <p:stCondLst>
                                        <p:cond delay="150"/>
                                      </p:stCondLst>
                                      <p:childTnLst>
                                        <p:set>
                                          <p:cBhvr>
                                            <p:cTn id="66" dur="1" fill="hold">
                                              <p:stCondLst>
                                                <p:cond delay="0"/>
                                              </p:stCondLst>
                                            </p:cTn>
                                            <p:tgtEl>
                                              <p:spTgt spid="21"/>
                                            </p:tgtEl>
                                            <p:attrNameLst>
                                              <p:attrName>style.visibility</p:attrName>
                                            </p:attrNameLst>
                                          </p:cBhvr>
                                          <p:to>
                                            <p:strVal val="visible"/>
                                          </p:to>
                                        </p:set>
                                        <p:anim calcmode="lin" valueType="num" p14:bounceEnd="30000">
                                          <p:cBhvr additive="base">
                                            <p:cTn id="67" dur="500" fill="hold"/>
                                            <p:tgtEl>
                                              <p:spTgt spid="21"/>
                                            </p:tgtEl>
                                            <p:attrNameLst>
                                              <p:attrName>ppt_x</p:attrName>
                                            </p:attrNameLst>
                                          </p:cBhvr>
                                          <p:tavLst>
                                            <p:tav tm="0">
                                              <p:val>
                                                <p:strVal val="0-#ppt_w/2"/>
                                              </p:val>
                                            </p:tav>
                                            <p:tav tm="100000">
                                              <p:val>
                                                <p:strVal val="#ppt_x"/>
                                              </p:val>
                                            </p:tav>
                                          </p:tavLst>
                                        </p:anim>
                                        <p:anim calcmode="lin" valueType="num" p14:bounceEnd="30000">
                                          <p:cBhvr additive="base">
                                            <p:cTn id="68" dur="500" fill="hold"/>
                                            <p:tgtEl>
                                              <p:spTgt spid="21"/>
                                            </p:tgtEl>
                                            <p:attrNameLst>
                                              <p:attrName>ppt_y</p:attrName>
                                            </p:attrNameLst>
                                          </p:cBhvr>
                                          <p:tavLst>
                                            <p:tav tm="0">
                                              <p:val>
                                                <p:strVal val="#ppt_y"/>
                                              </p:val>
                                            </p:tav>
                                            <p:tav tm="100000">
                                              <p:val>
                                                <p:strVal val="#ppt_y"/>
                                              </p:val>
                                            </p:tav>
                                          </p:tavLst>
                                        </p:anim>
                                      </p:childTnLst>
                                    </p:cTn>
                                  </p:par>
                                </p:childTnLst>
                              </p:cTn>
                            </p:par>
                            <p:par>
                              <p:cTn id="69" fill="hold">
                                <p:stCondLst>
                                  <p:cond delay="3150"/>
                                </p:stCondLst>
                                <p:childTnLst>
                                  <p:par>
                                    <p:cTn id="70" presetID="45" presetClass="entr" presetSubtype="0"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anim calcmode="lin" valueType="num">
                                          <p:cBhvr>
                                            <p:cTn id="73" dur="500" fill="hold"/>
                                            <p:tgtEl>
                                              <p:spTgt spid="12"/>
                                            </p:tgtEl>
                                            <p:attrNameLst>
                                              <p:attrName>ppt_w</p:attrName>
                                            </p:attrNameLst>
                                          </p:cBhvr>
                                          <p:tavLst>
                                            <p:tav tm="0" fmla="#ppt_w*sin(2.5*pi*$)">
                                              <p:val>
                                                <p:fltVal val="0"/>
                                              </p:val>
                                            </p:tav>
                                            <p:tav tm="100000">
                                              <p:val>
                                                <p:fltVal val="1"/>
                                              </p:val>
                                            </p:tav>
                                          </p:tavLst>
                                        </p:anim>
                                        <p:anim calcmode="lin" valueType="num">
                                          <p:cBhvr>
                                            <p:cTn id="74" dur="500" fill="hold"/>
                                            <p:tgtEl>
                                              <p:spTgt spid="12"/>
                                            </p:tgtEl>
                                            <p:attrNameLst>
                                              <p:attrName>ppt_h</p:attrName>
                                            </p:attrNameLst>
                                          </p:cBhvr>
                                          <p:tavLst>
                                            <p:tav tm="0">
                                              <p:val>
                                                <p:strVal val="#ppt_h"/>
                                              </p:val>
                                            </p:tav>
                                            <p:tav tm="100000">
                                              <p:val>
                                                <p:strVal val="#ppt_h"/>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par>
                              <p:cTn id="78" fill="hold">
                                <p:stCondLst>
                                  <p:cond delay="3650"/>
                                </p:stCondLst>
                                <p:childTnLst>
                                  <p:par>
                                    <p:cTn id="79" presetID="2" presetClass="entr" presetSubtype="2" accel="30000" fill="hold" grpId="0" nodeType="afterEffect" p14:presetBounceEnd="30000">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14:bounceEnd="30000">
                                          <p:cBhvr additive="base">
                                            <p:cTn id="81" dur="500" fill="hold"/>
                                            <p:tgtEl>
                                              <p:spTgt spid="16"/>
                                            </p:tgtEl>
                                            <p:attrNameLst>
                                              <p:attrName>ppt_x</p:attrName>
                                            </p:attrNameLst>
                                          </p:cBhvr>
                                          <p:tavLst>
                                            <p:tav tm="0">
                                              <p:val>
                                                <p:strVal val="1+#ppt_w/2"/>
                                              </p:val>
                                            </p:tav>
                                            <p:tav tm="100000">
                                              <p:val>
                                                <p:strVal val="#ppt_x"/>
                                              </p:val>
                                            </p:tav>
                                          </p:tavLst>
                                        </p:anim>
                                        <p:anim calcmode="lin" valueType="num" p14:bounceEnd="30000">
                                          <p:cBhvr additive="base">
                                            <p:cTn id="82" dur="500" fill="hold"/>
                                            <p:tgtEl>
                                              <p:spTgt spid="16"/>
                                            </p:tgtEl>
                                            <p:attrNameLst>
                                              <p:attrName>ppt_y</p:attrName>
                                            </p:attrNameLst>
                                          </p:cBhvr>
                                          <p:tavLst>
                                            <p:tav tm="0">
                                              <p:val>
                                                <p:strVal val="#ppt_y"/>
                                              </p:val>
                                            </p:tav>
                                            <p:tav tm="100000">
                                              <p:val>
                                                <p:strVal val="#ppt_y"/>
                                              </p:val>
                                            </p:tav>
                                          </p:tavLst>
                                        </p:anim>
                                      </p:childTnLst>
                                    </p:cTn>
                                  </p:par>
                                  <p:par>
                                    <p:cTn id="83" presetID="2" presetClass="entr" presetSubtype="2" accel="30000" fill="hold" grpId="0" nodeType="withEffect" p14:presetBounceEnd="30000">
                                      <p:stCondLst>
                                        <p:cond delay="150"/>
                                      </p:stCondLst>
                                      <p:childTnLst>
                                        <p:set>
                                          <p:cBhvr>
                                            <p:cTn id="84" dur="1" fill="hold">
                                              <p:stCondLst>
                                                <p:cond delay="0"/>
                                              </p:stCondLst>
                                            </p:cTn>
                                            <p:tgtEl>
                                              <p:spTgt spid="15"/>
                                            </p:tgtEl>
                                            <p:attrNameLst>
                                              <p:attrName>style.visibility</p:attrName>
                                            </p:attrNameLst>
                                          </p:cBhvr>
                                          <p:to>
                                            <p:strVal val="visible"/>
                                          </p:to>
                                        </p:set>
                                        <p:anim calcmode="lin" valueType="num" p14:bounceEnd="30000">
                                          <p:cBhvr additive="base">
                                            <p:cTn id="85" dur="500" fill="hold"/>
                                            <p:tgtEl>
                                              <p:spTgt spid="15"/>
                                            </p:tgtEl>
                                            <p:attrNameLst>
                                              <p:attrName>ppt_x</p:attrName>
                                            </p:attrNameLst>
                                          </p:cBhvr>
                                          <p:tavLst>
                                            <p:tav tm="0">
                                              <p:val>
                                                <p:strVal val="1+#ppt_w/2"/>
                                              </p:val>
                                            </p:tav>
                                            <p:tav tm="100000">
                                              <p:val>
                                                <p:strVal val="#ppt_x"/>
                                              </p:val>
                                            </p:tav>
                                          </p:tavLst>
                                        </p:anim>
                                        <p:anim calcmode="lin" valueType="num" p14:bounceEnd="30000">
                                          <p:cBhvr additive="base">
                                            <p:cTn id="86" dur="500" fill="hold"/>
                                            <p:tgtEl>
                                              <p:spTgt spid="15"/>
                                            </p:tgtEl>
                                            <p:attrNameLst>
                                              <p:attrName>ppt_y</p:attrName>
                                            </p:attrNameLst>
                                          </p:cBhvr>
                                          <p:tavLst>
                                            <p:tav tm="0">
                                              <p:val>
                                                <p:strVal val="#ppt_y"/>
                                              </p:val>
                                            </p:tav>
                                            <p:tav tm="100000">
                                              <p:val>
                                                <p:strVal val="#ppt_y"/>
                                              </p:val>
                                            </p:tav>
                                          </p:tavLst>
                                        </p:anim>
                                      </p:childTnLst>
                                    </p:cTn>
                                  </p:par>
                                </p:childTnLst>
                              </p:cTn>
                            </p:par>
                            <p:par>
                              <p:cTn id="87" fill="hold">
                                <p:stCondLst>
                                  <p:cond delay="4300"/>
                                </p:stCondLst>
                                <p:childTnLst>
                                  <p:par>
                                    <p:cTn id="88" presetID="45" presetClass="entr" presetSubtype="0" fill="hold" grpId="0" nodeType="after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anim calcmode="lin" valueType="num">
                                          <p:cBhvr>
                                            <p:cTn id="91" dur="500" fill="hold"/>
                                            <p:tgtEl>
                                              <p:spTgt spid="11"/>
                                            </p:tgtEl>
                                            <p:attrNameLst>
                                              <p:attrName>ppt_w</p:attrName>
                                            </p:attrNameLst>
                                          </p:cBhvr>
                                          <p:tavLst>
                                            <p:tav tm="0" fmla="#ppt_w*sin(2.5*pi*$)">
                                              <p:val>
                                                <p:fltVal val="0"/>
                                              </p:val>
                                            </p:tav>
                                            <p:tav tm="100000">
                                              <p:val>
                                                <p:fltVal val="1"/>
                                              </p:val>
                                            </p:tav>
                                          </p:tavLst>
                                        </p:anim>
                                        <p:anim calcmode="lin" valueType="num">
                                          <p:cBhvr>
                                            <p:cTn id="92" dur="500" fill="hold"/>
                                            <p:tgtEl>
                                              <p:spTgt spid="11"/>
                                            </p:tgtEl>
                                            <p:attrNameLst>
                                              <p:attrName>ppt_h</p:attrName>
                                            </p:attrNameLst>
                                          </p:cBhvr>
                                          <p:tavLst>
                                            <p:tav tm="0">
                                              <p:val>
                                                <p:strVal val="#ppt_h"/>
                                              </p:val>
                                            </p:tav>
                                            <p:tav tm="100000">
                                              <p:val>
                                                <p:strVal val="#ppt_h"/>
                                              </p:val>
                                            </p:tav>
                                          </p:tavLst>
                                        </p:anim>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par>
                              <p:cTn id="96" fill="hold">
                                <p:stCondLst>
                                  <p:cond delay="4800"/>
                                </p:stCondLst>
                                <p:childTnLst>
                                  <p:par>
                                    <p:cTn id="97" presetID="2" presetClass="entr" presetSubtype="8" accel="30000" fill="hold" grpId="0" nodeType="afterEffect" p14:presetBounceEnd="30000">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14:bounceEnd="30000">
                                          <p:cBhvr additive="base">
                                            <p:cTn id="99" dur="500" fill="hold"/>
                                            <p:tgtEl>
                                              <p:spTgt spid="20"/>
                                            </p:tgtEl>
                                            <p:attrNameLst>
                                              <p:attrName>ppt_x</p:attrName>
                                            </p:attrNameLst>
                                          </p:cBhvr>
                                          <p:tavLst>
                                            <p:tav tm="0">
                                              <p:val>
                                                <p:strVal val="0-#ppt_w/2"/>
                                              </p:val>
                                            </p:tav>
                                            <p:tav tm="100000">
                                              <p:val>
                                                <p:strVal val="#ppt_x"/>
                                              </p:val>
                                            </p:tav>
                                          </p:tavLst>
                                        </p:anim>
                                        <p:anim calcmode="lin" valueType="num" p14:bounceEnd="30000">
                                          <p:cBhvr additive="base">
                                            <p:cTn id="100" dur="500" fill="hold"/>
                                            <p:tgtEl>
                                              <p:spTgt spid="20"/>
                                            </p:tgtEl>
                                            <p:attrNameLst>
                                              <p:attrName>ppt_y</p:attrName>
                                            </p:attrNameLst>
                                          </p:cBhvr>
                                          <p:tavLst>
                                            <p:tav tm="0">
                                              <p:val>
                                                <p:strVal val="#ppt_y"/>
                                              </p:val>
                                            </p:tav>
                                            <p:tav tm="100000">
                                              <p:val>
                                                <p:strVal val="#ppt_y"/>
                                              </p:val>
                                            </p:tav>
                                          </p:tavLst>
                                        </p:anim>
                                      </p:childTnLst>
                                    </p:cTn>
                                  </p:par>
                                  <p:par>
                                    <p:cTn id="101" presetID="2" presetClass="entr" presetSubtype="8" accel="30000" fill="hold" grpId="0" nodeType="withEffect" p14:presetBounceEnd="30000">
                                      <p:stCondLst>
                                        <p:cond delay="150"/>
                                      </p:stCondLst>
                                      <p:childTnLst>
                                        <p:set>
                                          <p:cBhvr>
                                            <p:cTn id="102" dur="1" fill="hold">
                                              <p:stCondLst>
                                                <p:cond delay="0"/>
                                              </p:stCondLst>
                                            </p:cTn>
                                            <p:tgtEl>
                                              <p:spTgt spid="19"/>
                                            </p:tgtEl>
                                            <p:attrNameLst>
                                              <p:attrName>style.visibility</p:attrName>
                                            </p:attrNameLst>
                                          </p:cBhvr>
                                          <p:to>
                                            <p:strVal val="visible"/>
                                          </p:to>
                                        </p:set>
                                        <p:anim calcmode="lin" valueType="num" p14:bounceEnd="30000">
                                          <p:cBhvr additive="base">
                                            <p:cTn id="103" dur="500" fill="hold"/>
                                            <p:tgtEl>
                                              <p:spTgt spid="19"/>
                                            </p:tgtEl>
                                            <p:attrNameLst>
                                              <p:attrName>ppt_x</p:attrName>
                                            </p:attrNameLst>
                                          </p:cBhvr>
                                          <p:tavLst>
                                            <p:tav tm="0">
                                              <p:val>
                                                <p:strVal val="0-#ppt_w/2"/>
                                              </p:val>
                                            </p:tav>
                                            <p:tav tm="100000">
                                              <p:val>
                                                <p:strVal val="#ppt_x"/>
                                              </p:val>
                                            </p:tav>
                                          </p:tavLst>
                                        </p:anim>
                                        <p:anim calcmode="lin" valueType="num" p14:bounceEnd="30000">
                                          <p:cBhvr additive="base">
                                            <p:cTn id="10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P spid="21" grpId="0"/>
          <p:bldP spid="22" grpId="0"/>
          <p:bldP spid="23" grpId="0" animBg="1"/>
          <p:bldP spid="24" grpId="0" animBg="1"/>
          <p:bldP spid="25" grpId="0" animBg="1"/>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50" fill="hold"/>
                                            <p:tgtEl>
                                              <p:spTgt spid="7"/>
                                            </p:tgtEl>
                                            <p:attrNameLst>
                                              <p:attrName>ppt_w</p:attrName>
                                            </p:attrNameLst>
                                          </p:cBhvr>
                                          <p:tavLst>
                                            <p:tav tm="0">
                                              <p:val>
                                                <p:fltVal val="0"/>
                                              </p:val>
                                            </p:tav>
                                            <p:tav tm="100000">
                                              <p:val>
                                                <p:strVal val="#ppt_w"/>
                                              </p:val>
                                            </p:tav>
                                          </p:tavLst>
                                        </p:anim>
                                        <p:anim calcmode="lin" valueType="num">
                                          <p:cBhvr>
                                            <p:cTn id="8" dur="350" fill="hold"/>
                                            <p:tgtEl>
                                              <p:spTgt spid="7"/>
                                            </p:tgtEl>
                                            <p:attrNameLst>
                                              <p:attrName>ppt_h</p:attrName>
                                            </p:attrNameLst>
                                          </p:cBhvr>
                                          <p:tavLst>
                                            <p:tav tm="0">
                                              <p:val>
                                                <p:fltVal val="0"/>
                                              </p:val>
                                            </p:tav>
                                            <p:tav tm="100000">
                                              <p:val>
                                                <p:strVal val="#ppt_h"/>
                                              </p:val>
                                            </p:tav>
                                          </p:tavLst>
                                        </p:anim>
                                        <p:animEffect transition="in" filter="fade">
                                          <p:cBhvr>
                                            <p:cTn id="9" dur="350"/>
                                            <p:tgtEl>
                                              <p:spTgt spid="7"/>
                                            </p:tgtEl>
                                          </p:cBhvr>
                                        </p:animEffect>
                                        <p:anim calcmode="lin" valueType="num">
                                          <p:cBhvr>
                                            <p:cTn id="10" dur="350" fill="hold"/>
                                            <p:tgtEl>
                                              <p:spTgt spid="7"/>
                                            </p:tgtEl>
                                            <p:attrNameLst>
                                              <p:attrName>ppt_x</p:attrName>
                                            </p:attrNameLst>
                                          </p:cBhvr>
                                          <p:tavLst>
                                            <p:tav tm="0">
                                              <p:val>
                                                <p:fltVal val="0.5"/>
                                              </p:val>
                                            </p:tav>
                                            <p:tav tm="100000">
                                              <p:val>
                                                <p:strVal val="#ppt_x"/>
                                              </p:val>
                                            </p:tav>
                                          </p:tavLst>
                                        </p:anim>
                                        <p:anim calcmode="lin" valueType="num">
                                          <p:cBhvr>
                                            <p:cTn id="11" dur="350" fill="hold"/>
                                            <p:tgtEl>
                                              <p:spTgt spid="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p:cTn id="14" dur="350" fill="hold"/>
                                            <p:tgtEl>
                                              <p:spTgt spid="8"/>
                                            </p:tgtEl>
                                            <p:attrNameLst>
                                              <p:attrName>ppt_w</p:attrName>
                                            </p:attrNameLst>
                                          </p:cBhvr>
                                          <p:tavLst>
                                            <p:tav tm="0">
                                              <p:val>
                                                <p:fltVal val="0"/>
                                              </p:val>
                                            </p:tav>
                                            <p:tav tm="100000">
                                              <p:val>
                                                <p:strVal val="#ppt_w"/>
                                              </p:val>
                                            </p:tav>
                                          </p:tavLst>
                                        </p:anim>
                                        <p:anim calcmode="lin" valueType="num">
                                          <p:cBhvr>
                                            <p:cTn id="15" dur="350" fill="hold"/>
                                            <p:tgtEl>
                                              <p:spTgt spid="8"/>
                                            </p:tgtEl>
                                            <p:attrNameLst>
                                              <p:attrName>ppt_h</p:attrName>
                                            </p:attrNameLst>
                                          </p:cBhvr>
                                          <p:tavLst>
                                            <p:tav tm="0">
                                              <p:val>
                                                <p:fltVal val="0"/>
                                              </p:val>
                                            </p:tav>
                                            <p:tav tm="100000">
                                              <p:val>
                                                <p:strVal val="#ppt_h"/>
                                              </p:val>
                                            </p:tav>
                                          </p:tavLst>
                                        </p:anim>
                                        <p:animEffect transition="in" filter="fade">
                                          <p:cBhvr>
                                            <p:cTn id="16" dur="350"/>
                                            <p:tgtEl>
                                              <p:spTgt spid="8"/>
                                            </p:tgtEl>
                                          </p:cBhvr>
                                        </p:animEffect>
                                        <p:anim calcmode="lin" valueType="num">
                                          <p:cBhvr>
                                            <p:cTn id="17" dur="350" fill="hold"/>
                                            <p:tgtEl>
                                              <p:spTgt spid="8"/>
                                            </p:tgtEl>
                                            <p:attrNameLst>
                                              <p:attrName>ppt_x</p:attrName>
                                            </p:attrNameLst>
                                          </p:cBhvr>
                                          <p:tavLst>
                                            <p:tav tm="0">
                                              <p:val>
                                                <p:fltVal val="0.5"/>
                                              </p:val>
                                            </p:tav>
                                            <p:tav tm="100000">
                                              <p:val>
                                                <p:strVal val="#ppt_x"/>
                                              </p:val>
                                            </p:tav>
                                          </p:tavLst>
                                        </p:anim>
                                        <p:anim calcmode="lin" valueType="num">
                                          <p:cBhvr>
                                            <p:cTn id="18" dur="350" fill="hold"/>
                                            <p:tgtEl>
                                              <p:spTgt spid="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400"/>
                                      </p:stCondLst>
                                      <p:childTnLst>
                                        <p:set>
                                          <p:cBhvr>
                                            <p:cTn id="20" dur="1" fill="hold">
                                              <p:stCondLst>
                                                <p:cond delay="0"/>
                                              </p:stCondLst>
                                            </p:cTn>
                                            <p:tgtEl>
                                              <p:spTgt spid="10"/>
                                            </p:tgtEl>
                                            <p:attrNameLst>
                                              <p:attrName>style.visibility</p:attrName>
                                            </p:attrNameLst>
                                          </p:cBhvr>
                                          <p:to>
                                            <p:strVal val="visible"/>
                                          </p:to>
                                        </p:set>
                                        <p:anim calcmode="lin" valueType="num">
                                          <p:cBhvr>
                                            <p:cTn id="21" dur="350" fill="hold"/>
                                            <p:tgtEl>
                                              <p:spTgt spid="10"/>
                                            </p:tgtEl>
                                            <p:attrNameLst>
                                              <p:attrName>ppt_w</p:attrName>
                                            </p:attrNameLst>
                                          </p:cBhvr>
                                          <p:tavLst>
                                            <p:tav tm="0">
                                              <p:val>
                                                <p:fltVal val="0"/>
                                              </p:val>
                                            </p:tav>
                                            <p:tav tm="100000">
                                              <p:val>
                                                <p:strVal val="#ppt_w"/>
                                              </p:val>
                                            </p:tav>
                                          </p:tavLst>
                                        </p:anim>
                                        <p:anim calcmode="lin" valueType="num">
                                          <p:cBhvr>
                                            <p:cTn id="22" dur="350" fill="hold"/>
                                            <p:tgtEl>
                                              <p:spTgt spid="10"/>
                                            </p:tgtEl>
                                            <p:attrNameLst>
                                              <p:attrName>ppt_h</p:attrName>
                                            </p:attrNameLst>
                                          </p:cBhvr>
                                          <p:tavLst>
                                            <p:tav tm="0">
                                              <p:val>
                                                <p:fltVal val="0"/>
                                              </p:val>
                                            </p:tav>
                                            <p:tav tm="100000">
                                              <p:val>
                                                <p:strVal val="#ppt_h"/>
                                              </p:val>
                                            </p:tav>
                                          </p:tavLst>
                                        </p:anim>
                                        <p:animEffect transition="in" filter="fade">
                                          <p:cBhvr>
                                            <p:cTn id="23" dur="350"/>
                                            <p:tgtEl>
                                              <p:spTgt spid="10"/>
                                            </p:tgtEl>
                                          </p:cBhvr>
                                        </p:animEffect>
                                        <p:anim calcmode="lin" valueType="num">
                                          <p:cBhvr>
                                            <p:cTn id="24" dur="350" fill="hold"/>
                                            <p:tgtEl>
                                              <p:spTgt spid="10"/>
                                            </p:tgtEl>
                                            <p:attrNameLst>
                                              <p:attrName>ppt_x</p:attrName>
                                            </p:attrNameLst>
                                          </p:cBhvr>
                                          <p:tavLst>
                                            <p:tav tm="0">
                                              <p:val>
                                                <p:fltVal val="0.5"/>
                                              </p:val>
                                            </p:tav>
                                            <p:tav tm="100000">
                                              <p:val>
                                                <p:strVal val="#ppt_x"/>
                                              </p:val>
                                            </p:tav>
                                          </p:tavLst>
                                        </p:anim>
                                        <p:anim calcmode="lin" valueType="num">
                                          <p:cBhvr>
                                            <p:cTn id="25" dur="350" fill="hold"/>
                                            <p:tgtEl>
                                              <p:spTgt spid="1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50" fill="hold"/>
                                            <p:tgtEl>
                                              <p:spTgt spid="9"/>
                                            </p:tgtEl>
                                            <p:attrNameLst>
                                              <p:attrName>ppt_w</p:attrName>
                                            </p:attrNameLst>
                                          </p:cBhvr>
                                          <p:tavLst>
                                            <p:tav tm="0">
                                              <p:val>
                                                <p:fltVal val="0"/>
                                              </p:val>
                                            </p:tav>
                                            <p:tav tm="100000">
                                              <p:val>
                                                <p:strVal val="#ppt_w"/>
                                              </p:val>
                                            </p:tav>
                                          </p:tavLst>
                                        </p:anim>
                                        <p:anim calcmode="lin" valueType="num">
                                          <p:cBhvr>
                                            <p:cTn id="29" dur="350" fill="hold"/>
                                            <p:tgtEl>
                                              <p:spTgt spid="9"/>
                                            </p:tgtEl>
                                            <p:attrNameLst>
                                              <p:attrName>ppt_h</p:attrName>
                                            </p:attrNameLst>
                                          </p:cBhvr>
                                          <p:tavLst>
                                            <p:tav tm="0">
                                              <p:val>
                                                <p:fltVal val="0"/>
                                              </p:val>
                                            </p:tav>
                                            <p:tav tm="100000">
                                              <p:val>
                                                <p:strVal val="#ppt_h"/>
                                              </p:val>
                                            </p:tav>
                                          </p:tavLst>
                                        </p:anim>
                                        <p:animEffect transition="in" filter="fade">
                                          <p:cBhvr>
                                            <p:cTn id="30" dur="350"/>
                                            <p:tgtEl>
                                              <p:spTgt spid="9"/>
                                            </p:tgtEl>
                                          </p:cBhvr>
                                        </p:animEffect>
                                        <p:anim calcmode="lin" valueType="num">
                                          <p:cBhvr>
                                            <p:cTn id="31" dur="350" fill="hold"/>
                                            <p:tgtEl>
                                              <p:spTgt spid="9"/>
                                            </p:tgtEl>
                                            <p:attrNameLst>
                                              <p:attrName>ppt_x</p:attrName>
                                            </p:attrNameLst>
                                          </p:cBhvr>
                                          <p:tavLst>
                                            <p:tav tm="0">
                                              <p:val>
                                                <p:fltVal val="0.5"/>
                                              </p:val>
                                            </p:tav>
                                            <p:tav tm="100000">
                                              <p:val>
                                                <p:strVal val="#ppt_x"/>
                                              </p:val>
                                            </p:tav>
                                          </p:tavLst>
                                        </p:anim>
                                        <p:anim calcmode="lin" valueType="num">
                                          <p:cBhvr>
                                            <p:cTn id="32" dur="350" fill="hold"/>
                                            <p:tgtEl>
                                              <p:spTgt spid="9"/>
                                            </p:tgtEl>
                                            <p:attrNameLst>
                                              <p:attrName>ppt_y</p:attrName>
                                            </p:attrNameLst>
                                          </p:cBhvr>
                                          <p:tavLst>
                                            <p:tav tm="0">
                                              <p:val>
                                                <p:fltVal val="0.5"/>
                                              </p:val>
                                            </p:tav>
                                            <p:tav tm="100000">
                                              <p:val>
                                                <p:strVal val="#ppt_y"/>
                                              </p:val>
                                            </p:tav>
                                          </p:tavLst>
                                        </p:anim>
                                      </p:childTnLst>
                                    </p:cTn>
                                  </p:par>
                                </p:childTnLst>
                              </p:cTn>
                            </p:par>
                            <p:par>
                              <p:cTn id="33" fill="hold">
                                <p:stCondLst>
                                  <p:cond delay="850"/>
                                </p:stCondLst>
                                <p:childTnLst>
                                  <p:par>
                                    <p:cTn id="34" presetID="45"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anim calcmode="lin" valueType="num">
                                          <p:cBhvr>
                                            <p:cTn id="37" dur="500" fill="hold"/>
                                            <p:tgtEl>
                                              <p:spTgt spid="14"/>
                                            </p:tgtEl>
                                            <p:attrNameLst>
                                              <p:attrName>ppt_w</p:attrName>
                                            </p:attrNameLst>
                                          </p:cBhvr>
                                          <p:tavLst>
                                            <p:tav tm="0" fmla="#ppt_w*sin(2.5*pi*$)">
                                              <p:val>
                                                <p:fltVal val="0"/>
                                              </p:val>
                                            </p:tav>
                                            <p:tav tm="100000">
                                              <p:val>
                                                <p:fltVal val="1"/>
                                              </p:val>
                                            </p:tav>
                                          </p:tavLst>
                                        </p:anim>
                                        <p:anim calcmode="lin" valueType="num">
                                          <p:cBhvr>
                                            <p:cTn id="38" dur="500" fill="hold"/>
                                            <p:tgtEl>
                                              <p:spTgt spid="14"/>
                                            </p:tgtEl>
                                            <p:attrNameLst>
                                              <p:attrName>ppt_h</p:attrName>
                                            </p:attrNameLst>
                                          </p:cBhvr>
                                          <p:tavLst>
                                            <p:tav tm="0">
                                              <p:val>
                                                <p:strVal val="#ppt_h"/>
                                              </p:val>
                                            </p:tav>
                                            <p:tav tm="100000">
                                              <p:val>
                                                <p:strVal val="#ppt_h"/>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1350"/>
                                </p:stCondLst>
                                <p:childTnLst>
                                  <p:par>
                                    <p:cTn id="43" presetID="2" presetClass="entr" presetSubtype="2" accel="3000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1+#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par>
                                    <p:cTn id="47" presetID="2" presetClass="entr" presetSubtype="2" accel="30000" fill="hold" grpId="0" nodeType="withEffect">
                                      <p:stCondLst>
                                        <p:cond delay="15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1+#ppt_w/2"/>
                                              </p:val>
                                            </p:tav>
                                            <p:tav tm="100000">
                                              <p:val>
                                                <p:strVal val="#ppt_x"/>
                                              </p:val>
                                            </p:tav>
                                          </p:tavLst>
                                        </p:anim>
                                        <p:anim calcmode="lin" valueType="num">
                                          <p:cBhvr additive="base">
                                            <p:cTn id="50" dur="500" fill="hold"/>
                                            <p:tgtEl>
                                              <p:spTgt spid="17"/>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ID="45"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anim calcmode="lin" valueType="num">
                                          <p:cBhvr>
                                            <p:cTn id="55" dur="500" fill="hold"/>
                                            <p:tgtEl>
                                              <p:spTgt spid="13"/>
                                            </p:tgtEl>
                                            <p:attrNameLst>
                                              <p:attrName>ppt_w</p:attrName>
                                            </p:attrNameLst>
                                          </p:cBhvr>
                                          <p:tavLst>
                                            <p:tav tm="0" fmla="#ppt_w*sin(2.5*pi*$)">
                                              <p:val>
                                                <p:fltVal val="0"/>
                                              </p:val>
                                            </p:tav>
                                            <p:tav tm="100000">
                                              <p:val>
                                                <p:fltVal val="1"/>
                                              </p:val>
                                            </p:tav>
                                          </p:tavLst>
                                        </p:anim>
                                        <p:anim calcmode="lin" valueType="num">
                                          <p:cBhvr>
                                            <p:cTn id="56" dur="500" fill="hold"/>
                                            <p:tgtEl>
                                              <p:spTgt spid="13"/>
                                            </p:tgtEl>
                                            <p:attrNameLst>
                                              <p:attrName>ppt_h</p:attrName>
                                            </p:attrNameLst>
                                          </p:cBhvr>
                                          <p:tavLst>
                                            <p:tav tm="0">
                                              <p:val>
                                                <p:strVal val="#ppt_h"/>
                                              </p:val>
                                            </p:tav>
                                            <p:tav tm="100000">
                                              <p:val>
                                                <p:strVal val="#ppt_h"/>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2500"/>
                                </p:stCondLst>
                                <p:childTnLst>
                                  <p:par>
                                    <p:cTn id="61" presetID="2" presetClass="entr" presetSubtype="8" accel="3000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0-#ppt_w/2"/>
                                              </p:val>
                                            </p:tav>
                                            <p:tav tm="100000">
                                              <p:val>
                                                <p:strVal val="#ppt_x"/>
                                              </p:val>
                                            </p:tav>
                                          </p:tavLst>
                                        </p:anim>
                                        <p:anim calcmode="lin" valueType="num">
                                          <p:cBhvr additive="base">
                                            <p:cTn id="64" dur="500" fill="hold"/>
                                            <p:tgtEl>
                                              <p:spTgt spid="22"/>
                                            </p:tgtEl>
                                            <p:attrNameLst>
                                              <p:attrName>ppt_y</p:attrName>
                                            </p:attrNameLst>
                                          </p:cBhvr>
                                          <p:tavLst>
                                            <p:tav tm="0">
                                              <p:val>
                                                <p:strVal val="#ppt_y"/>
                                              </p:val>
                                            </p:tav>
                                            <p:tav tm="100000">
                                              <p:val>
                                                <p:strVal val="#ppt_y"/>
                                              </p:val>
                                            </p:tav>
                                          </p:tavLst>
                                        </p:anim>
                                      </p:childTnLst>
                                    </p:cTn>
                                  </p:par>
                                  <p:par>
                                    <p:cTn id="65" presetID="2" presetClass="entr" presetSubtype="8" accel="30000" fill="hold" grpId="0" nodeType="withEffect">
                                      <p:stCondLst>
                                        <p:cond delay="15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0-#ppt_w/2"/>
                                              </p:val>
                                            </p:tav>
                                            <p:tav tm="100000">
                                              <p:val>
                                                <p:strVal val="#ppt_x"/>
                                              </p:val>
                                            </p:tav>
                                          </p:tavLst>
                                        </p:anim>
                                        <p:anim calcmode="lin" valueType="num">
                                          <p:cBhvr additive="base">
                                            <p:cTn id="68" dur="500" fill="hold"/>
                                            <p:tgtEl>
                                              <p:spTgt spid="21"/>
                                            </p:tgtEl>
                                            <p:attrNameLst>
                                              <p:attrName>ppt_y</p:attrName>
                                            </p:attrNameLst>
                                          </p:cBhvr>
                                          <p:tavLst>
                                            <p:tav tm="0">
                                              <p:val>
                                                <p:strVal val="#ppt_y"/>
                                              </p:val>
                                            </p:tav>
                                            <p:tav tm="100000">
                                              <p:val>
                                                <p:strVal val="#ppt_y"/>
                                              </p:val>
                                            </p:tav>
                                          </p:tavLst>
                                        </p:anim>
                                      </p:childTnLst>
                                    </p:cTn>
                                  </p:par>
                                </p:childTnLst>
                              </p:cTn>
                            </p:par>
                            <p:par>
                              <p:cTn id="69" fill="hold">
                                <p:stCondLst>
                                  <p:cond delay="3150"/>
                                </p:stCondLst>
                                <p:childTnLst>
                                  <p:par>
                                    <p:cTn id="70" presetID="45" presetClass="entr" presetSubtype="0"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anim calcmode="lin" valueType="num">
                                          <p:cBhvr>
                                            <p:cTn id="73" dur="500" fill="hold"/>
                                            <p:tgtEl>
                                              <p:spTgt spid="12"/>
                                            </p:tgtEl>
                                            <p:attrNameLst>
                                              <p:attrName>ppt_w</p:attrName>
                                            </p:attrNameLst>
                                          </p:cBhvr>
                                          <p:tavLst>
                                            <p:tav tm="0" fmla="#ppt_w*sin(2.5*pi*$)">
                                              <p:val>
                                                <p:fltVal val="0"/>
                                              </p:val>
                                            </p:tav>
                                            <p:tav tm="100000">
                                              <p:val>
                                                <p:fltVal val="1"/>
                                              </p:val>
                                            </p:tav>
                                          </p:tavLst>
                                        </p:anim>
                                        <p:anim calcmode="lin" valueType="num">
                                          <p:cBhvr>
                                            <p:cTn id="74" dur="500" fill="hold"/>
                                            <p:tgtEl>
                                              <p:spTgt spid="12"/>
                                            </p:tgtEl>
                                            <p:attrNameLst>
                                              <p:attrName>ppt_h</p:attrName>
                                            </p:attrNameLst>
                                          </p:cBhvr>
                                          <p:tavLst>
                                            <p:tav tm="0">
                                              <p:val>
                                                <p:strVal val="#ppt_h"/>
                                              </p:val>
                                            </p:tav>
                                            <p:tav tm="100000">
                                              <p:val>
                                                <p:strVal val="#ppt_h"/>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par>
                              <p:cTn id="78" fill="hold">
                                <p:stCondLst>
                                  <p:cond delay="3650"/>
                                </p:stCondLst>
                                <p:childTnLst>
                                  <p:par>
                                    <p:cTn id="79" presetID="2" presetClass="entr" presetSubtype="2" accel="30000" fill="hold" grpId="0" nodeType="after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500" fill="hold"/>
                                            <p:tgtEl>
                                              <p:spTgt spid="16"/>
                                            </p:tgtEl>
                                            <p:attrNameLst>
                                              <p:attrName>ppt_x</p:attrName>
                                            </p:attrNameLst>
                                          </p:cBhvr>
                                          <p:tavLst>
                                            <p:tav tm="0">
                                              <p:val>
                                                <p:strVal val="1+#ppt_w/2"/>
                                              </p:val>
                                            </p:tav>
                                            <p:tav tm="100000">
                                              <p:val>
                                                <p:strVal val="#ppt_x"/>
                                              </p:val>
                                            </p:tav>
                                          </p:tavLst>
                                        </p:anim>
                                        <p:anim calcmode="lin" valueType="num">
                                          <p:cBhvr additive="base">
                                            <p:cTn id="82" dur="500" fill="hold"/>
                                            <p:tgtEl>
                                              <p:spTgt spid="16"/>
                                            </p:tgtEl>
                                            <p:attrNameLst>
                                              <p:attrName>ppt_y</p:attrName>
                                            </p:attrNameLst>
                                          </p:cBhvr>
                                          <p:tavLst>
                                            <p:tav tm="0">
                                              <p:val>
                                                <p:strVal val="#ppt_y"/>
                                              </p:val>
                                            </p:tav>
                                            <p:tav tm="100000">
                                              <p:val>
                                                <p:strVal val="#ppt_y"/>
                                              </p:val>
                                            </p:tav>
                                          </p:tavLst>
                                        </p:anim>
                                      </p:childTnLst>
                                    </p:cTn>
                                  </p:par>
                                  <p:par>
                                    <p:cTn id="83" presetID="2" presetClass="entr" presetSubtype="2" accel="30000" fill="hold" grpId="0" nodeType="withEffect">
                                      <p:stCondLst>
                                        <p:cond delay="15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1+#ppt_w/2"/>
                                              </p:val>
                                            </p:tav>
                                            <p:tav tm="100000">
                                              <p:val>
                                                <p:strVal val="#ppt_x"/>
                                              </p:val>
                                            </p:tav>
                                          </p:tavLst>
                                        </p:anim>
                                        <p:anim calcmode="lin" valueType="num">
                                          <p:cBhvr additive="base">
                                            <p:cTn id="86" dur="500" fill="hold"/>
                                            <p:tgtEl>
                                              <p:spTgt spid="15"/>
                                            </p:tgtEl>
                                            <p:attrNameLst>
                                              <p:attrName>ppt_y</p:attrName>
                                            </p:attrNameLst>
                                          </p:cBhvr>
                                          <p:tavLst>
                                            <p:tav tm="0">
                                              <p:val>
                                                <p:strVal val="#ppt_y"/>
                                              </p:val>
                                            </p:tav>
                                            <p:tav tm="100000">
                                              <p:val>
                                                <p:strVal val="#ppt_y"/>
                                              </p:val>
                                            </p:tav>
                                          </p:tavLst>
                                        </p:anim>
                                      </p:childTnLst>
                                    </p:cTn>
                                  </p:par>
                                </p:childTnLst>
                              </p:cTn>
                            </p:par>
                            <p:par>
                              <p:cTn id="87" fill="hold">
                                <p:stCondLst>
                                  <p:cond delay="4300"/>
                                </p:stCondLst>
                                <p:childTnLst>
                                  <p:par>
                                    <p:cTn id="88" presetID="45" presetClass="entr" presetSubtype="0" fill="hold" grpId="0" nodeType="after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anim calcmode="lin" valueType="num">
                                          <p:cBhvr>
                                            <p:cTn id="91" dur="500" fill="hold"/>
                                            <p:tgtEl>
                                              <p:spTgt spid="11"/>
                                            </p:tgtEl>
                                            <p:attrNameLst>
                                              <p:attrName>ppt_w</p:attrName>
                                            </p:attrNameLst>
                                          </p:cBhvr>
                                          <p:tavLst>
                                            <p:tav tm="0" fmla="#ppt_w*sin(2.5*pi*$)">
                                              <p:val>
                                                <p:fltVal val="0"/>
                                              </p:val>
                                            </p:tav>
                                            <p:tav tm="100000">
                                              <p:val>
                                                <p:fltVal val="1"/>
                                              </p:val>
                                            </p:tav>
                                          </p:tavLst>
                                        </p:anim>
                                        <p:anim calcmode="lin" valueType="num">
                                          <p:cBhvr>
                                            <p:cTn id="92" dur="500" fill="hold"/>
                                            <p:tgtEl>
                                              <p:spTgt spid="11"/>
                                            </p:tgtEl>
                                            <p:attrNameLst>
                                              <p:attrName>ppt_h</p:attrName>
                                            </p:attrNameLst>
                                          </p:cBhvr>
                                          <p:tavLst>
                                            <p:tav tm="0">
                                              <p:val>
                                                <p:strVal val="#ppt_h"/>
                                              </p:val>
                                            </p:tav>
                                            <p:tav tm="100000">
                                              <p:val>
                                                <p:strVal val="#ppt_h"/>
                                              </p:val>
                                            </p:tav>
                                          </p:tavLst>
                                        </p:anim>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par>
                              <p:cTn id="96" fill="hold">
                                <p:stCondLst>
                                  <p:cond delay="4800"/>
                                </p:stCondLst>
                                <p:childTnLst>
                                  <p:par>
                                    <p:cTn id="97" presetID="2" presetClass="entr" presetSubtype="8" accel="30000" fill="hold" grpId="0" nodeType="after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fill="hold"/>
                                            <p:tgtEl>
                                              <p:spTgt spid="20"/>
                                            </p:tgtEl>
                                            <p:attrNameLst>
                                              <p:attrName>ppt_x</p:attrName>
                                            </p:attrNameLst>
                                          </p:cBhvr>
                                          <p:tavLst>
                                            <p:tav tm="0">
                                              <p:val>
                                                <p:strVal val="0-#ppt_w/2"/>
                                              </p:val>
                                            </p:tav>
                                            <p:tav tm="100000">
                                              <p:val>
                                                <p:strVal val="#ppt_x"/>
                                              </p:val>
                                            </p:tav>
                                          </p:tavLst>
                                        </p:anim>
                                        <p:anim calcmode="lin" valueType="num">
                                          <p:cBhvr additive="base">
                                            <p:cTn id="100" dur="500" fill="hold"/>
                                            <p:tgtEl>
                                              <p:spTgt spid="20"/>
                                            </p:tgtEl>
                                            <p:attrNameLst>
                                              <p:attrName>ppt_y</p:attrName>
                                            </p:attrNameLst>
                                          </p:cBhvr>
                                          <p:tavLst>
                                            <p:tav tm="0">
                                              <p:val>
                                                <p:strVal val="#ppt_y"/>
                                              </p:val>
                                            </p:tav>
                                            <p:tav tm="100000">
                                              <p:val>
                                                <p:strVal val="#ppt_y"/>
                                              </p:val>
                                            </p:tav>
                                          </p:tavLst>
                                        </p:anim>
                                      </p:childTnLst>
                                    </p:cTn>
                                  </p:par>
                                  <p:par>
                                    <p:cTn id="101" presetID="2" presetClass="entr" presetSubtype="8" accel="30000" fill="hold" grpId="0" nodeType="withEffect">
                                      <p:stCondLst>
                                        <p:cond delay="150"/>
                                      </p:stCondLst>
                                      <p:childTnLst>
                                        <p:set>
                                          <p:cBhvr>
                                            <p:cTn id="102" dur="1" fill="hold">
                                              <p:stCondLst>
                                                <p:cond delay="0"/>
                                              </p:stCondLst>
                                            </p:cTn>
                                            <p:tgtEl>
                                              <p:spTgt spid="19"/>
                                            </p:tgtEl>
                                            <p:attrNameLst>
                                              <p:attrName>style.visibility</p:attrName>
                                            </p:attrNameLst>
                                          </p:cBhvr>
                                          <p:to>
                                            <p:strVal val="visible"/>
                                          </p:to>
                                        </p:set>
                                        <p:anim calcmode="lin" valueType="num">
                                          <p:cBhvr additive="base">
                                            <p:cTn id="103" dur="500" fill="hold"/>
                                            <p:tgtEl>
                                              <p:spTgt spid="19"/>
                                            </p:tgtEl>
                                            <p:attrNameLst>
                                              <p:attrName>ppt_x</p:attrName>
                                            </p:attrNameLst>
                                          </p:cBhvr>
                                          <p:tavLst>
                                            <p:tav tm="0">
                                              <p:val>
                                                <p:strVal val="0-#ppt_w/2"/>
                                              </p:val>
                                            </p:tav>
                                            <p:tav tm="100000">
                                              <p:val>
                                                <p:strVal val="#ppt_x"/>
                                              </p:val>
                                            </p:tav>
                                          </p:tavLst>
                                        </p:anim>
                                        <p:anim calcmode="lin" valueType="num">
                                          <p:cBhvr additive="base">
                                            <p:cTn id="10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P spid="21" grpId="0"/>
          <p:bldP spid="22" grpId="0"/>
          <p:bldP spid="23" grpId="0" animBg="1"/>
          <p:bldP spid="24" grpId="0" animBg="1"/>
          <p:bldP spid="25" grpId="0" animBg="1"/>
          <p:bldP spid="26"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1"/>
            </p:custDataLst>
          </p:nvPr>
        </p:nvCxnSpPr>
        <p:spPr>
          <a:xfrm>
            <a:off x="-116114" y="2133563"/>
            <a:ext cx="12308114" cy="0"/>
          </a:xfrm>
          <a:prstGeom prst="line">
            <a:avLst/>
          </a:prstGeom>
          <a:ln w="38100">
            <a:solidFill>
              <a:srgbClr val="DDDDDD"/>
            </a:solidFill>
          </a:ln>
        </p:spPr>
        <p:style>
          <a:lnRef idx="1">
            <a:schemeClr val="accent1"/>
          </a:lnRef>
          <a:fillRef idx="0">
            <a:schemeClr val="accent1"/>
          </a:fillRef>
          <a:effectRef idx="0">
            <a:schemeClr val="accent1"/>
          </a:effectRef>
          <a:fontRef idx="minor">
            <a:schemeClr val="tx1"/>
          </a:fontRef>
        </p:style>
      </p:cxnSp>
      <p:sp>
        <p:nvSpPr>
          <p:cNvPr id="8" name="MH_SubTitle_1"/>
          <p:cNvSpPr/>
          <p:nvPr>
            <p:custDataLst>
              <p:tags r:id="rId2"/>
            </p:custDataLst>
          </p:nvPr>
        </p:nvSpPr>
        <p:spPr>
          <a:xfrm>
            <a:off x="1967944" y="1494971"/>
            <a:ext cx="1277184" cy="1277184"/>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anchor="ctr">
            <a:normAutofit/>
          </a:bodyPr>
          <a:lstStyle/>
          <a:p>
            <a:pPr algn="ctr">
              <a:defRPr/>
            </a:pPr>
            <a:r>
              <a:rPr lang="zh-CN" altLang="en-US" sz="2400"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grpSp>
        <p:nvGrpSpPr>
          <p:cNvPr id="9" name="组合 8"/>
          <p:cNvGrpSpPr/>
          <p:nvPr/>
        </p:nvGrpSpPr>
        <p:grpSpPr>
          <a:xfrm>
            <a:off x="1329352" y="2772155"/>
            <a:ext cx="2554368" cy="3238574"/>
            <a:chOff x="1329352" y="2772155"/>
            <a:chExt cx="2554368" cy="3238574"/>
          </a:xfrm>
        </p:grpSpPr>
        <p:sp>
          <p:nvSpPr>
            <p:cNvPr id="10" name="MH_Text_1"/>
            <p:cNvSpPr/>
            <p:nvPr>
              <p:custDataLst>
                <p:tags r:id="rId9"/>
              </p:custDataLst>
            </p:nvPr>
          </p:nvSpPr>
          <p:spPr>
            <a:xfrm>
              <a:off x="1329352" y="3456361"/>
              <a:ext cx="2554368" cy="2554368"/>
            </a:xfrm>
            <a:prstGeom prst="roundRect">
              <a:avLst>
                <a:gd name="adj" fmla="val 9524"/>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130000"/>
                </a:lnSpc>
              </a:pPr>
              <a:r>
                <a:rPr lang="zh-CN" altLang="en-US" sz="14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在此录入上述图表的综合描述说明，在此录入上述图表的上述图表的综合描述说明入。在此录入上述图表的综合描述说明</a:t>
              </a:r>
            </a:p>
          </p:txBody>
        </p:sp>
        <p:cxnSp>
          <p:nvCxnSpPr>
            <p:cNvPr id="11" name="MH_Other_2"/>
            <p:cNvCxnSpPr>
              <a:stCxn id="8" idx="4"/>
              <a:endCxn id="10" idx="0"/>
            </p:cNvCxnSpPr>
            <p:nvPr>
              <p:custDataLst>
                <p:tags r:id="rId10"/>
              </p:custDataLst>
            </p:nvPr>
          </p:nvCxnSpPr>
          <p:spPr>
            <a:xfrm>
              <a:off x="2606536" y="2772155"/>
              <a:ext cx="0" cy="68420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MH_SubTitle_2"/>
          <p:cNvSpPr/>
          <p:nvPr>
            <p:custDataLst>
              <p:tags r:id="rId3"/>
            </p:custDataLst>
          </p:nvPr>
        </p:nvSpPr>
        <p:spPr>
          <a:xfrm>
            <a:off x="5457408" y="1494971"/>
            <a:ext cx="1277184" cy="1277184"/>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anchor="ctr">
            <a:normAutofit/>
          </a:bodyPr>
          <a:lstStyle/>
          <a:p>
            <a:pPr algn="ctr">
              <a:defRPr/>
            </a:pPr>
            <a:r>
              <a:rPr lang="zh-CN" altLang="en-US" sz="2400"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grpSp>
        <p:nvGrpSpPr>
          <p:cNvPr id="13" name="组合 12"/>
          <p:cNvGrpSpPr/>
          <p:nvPr/>
        </p:nvGrpSpPr>
        <p:grpSpPr>
          <a:xfrm>
            <a:off x="4818816" y="2772155"/>
            <a:ext cx="2554368" cy="3238574"/>
            <a:chOff x="4818816" y="2772155"/>
            <a:chExt cx="2554368" cy="3238574"/>
          </a:xfrm>
        </p:grpSpPr>
        <p:sp>
          <p:nvSpPr>
            <p:cNvPr id="14" name="MH_Text_2"/>
            <p:cNvSpPr/>
            <p:nvPr>
              <p:custDataLst>
                <p:tags r:id="rId7"/>
              </p:custDataLst>
            </p:nvPr>
          </p:nvSpPr>
          <p:spPr>
            <a:xfrm>
              <a:off x="4818816" y="3456361"/>
              <a:ext cx="2554368" cy="2554368"/>
            </a:xfrm>
            <a:prstGeom prst="roundRect">
              <a:avLst>
                <a:gd name="adj" fmla="val 9524"/>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130000"/>
                </a:lnSpc>
              </a:pPr>
              <a:r>
                <a:rPr lang="zh-CN" altLang="en-US" sz="14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在此录入上述图表的综合描述说明，在此录入上述图表的上述图表的综合描述说明入。在此录入上述图表的综合描述说明</a:t>
              </a:r>
            </a:p>
          </p:txBody>
        </p:sp>
        <p:cxnSp>
          <p:nvCxnSpPr>
            <p:cNvPr id="15" name="MH_Other_3"/>
            <p:cNvCxnSpPr>
              <a:stCxn id="12" idx="4"/>
              <a:endCxn id="14" idx="0"/>
            </p:cNvCxnSpPr>
            <p:nvPr>
              <p:custDataLst>
                <p:tags r:id="rId8"/>
              </p:custDataLst>
            </p:nvPr>
          </p:nvCxnSpPr>
          <p:spPr>
            <a:xfrm>
              <a:off x="6096000" y="2772155"/>
              <a:ext cx="0" cy="68420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MH_SubTitle_3"/>
          <p:cNvSpPr/>
          <p:nvPr>
            <p:custDataLst>
              <p:tags r:id="rId4"/>
            </p:custDataLst>
          </p:nvPr>
        </p:nvSpPr>
        <p:spPr>
          <a:xfrm>
            <a:off x="8961386" y="1494971"/>
            <a:ext cx="1277184" cy="1277184"/>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anchor="ctr">
            <a:normAutofit/>
          </a:bodyPr>
          <a:lstStyle/>
          <a:p>
            <a:pPr algn="ctr">
              <a:defRPr/>
            </a:pPr>
            <a:r>
              <a:rPr lang="zh-CN" altLang="en-US" sz="2400"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grpSp>
        <p:nvGrpSpPr>
          <p:cNvPr id="17" name="组合 16"/>
          <p:cNvGrpSpPr/>
          <p:nvPr/>
        </p:nvGrpSpPr>
        <p:grpSpPr>
          <a:xfrm>
            <a:off x="8322800" y="2772155"/>
            <a:ext cx="2554368" cy="3238574"/>
            <a:chOff x="8322800" y="2772155"/>
            <a:chExt cx="2554368" cy="3238574"/>
          </a:xfrm>
        </p:grpSpPr>
        <p:sp>
          <p:nvSpPr>
            <p:cNvPr id="18" name="MH_Text_3"/>
            <p:cNvSpPr/>
            <p:nvPr>
              <p:custDataLst>
                <p:tags r:id="rId5"/>
              </p:custDataLst>
            </p:nvPr>
          </p:nvSpPr>
          <p:spPr>
            <a:xfrm>
              <a:off x="8322800" y="3456361"/>
              <a:ext cx="2554368" cy="2554368"/>
            </a:xfrm>
            <a:prstGeom prst="roundRect">
              <a:avLst>
                <a:gd name="adj" fmla="val 9524"/>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130000"/>
                </a:lnSpc>
              </a:pPr>
              <a:r>
                <a:rPr lang="zh-CN" altLang="en-US" sz="14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在此录入上述图表的综合描述说明，在此录入上述图表的上述图表的综合描述说明入。在此录入上述图表的综合描述说明</a:t>
              </a:r>
            </a:p>
          </p:txBody>
        </p:sp>
        <p:cxnSp>
          <p:nvCxnSpPr>
            <p:cNvPr id="19" name="MH_Other_4"/>
            <p:cNvCxnSpPr>
              <a:stCxn id="16" idx="4"/>
              <a:endCxn id="18" idx="0"/>
            </p:cNvCxnSpPr>
            <p:nvPr>
              <p:custDataLst>
                <p:tags r:id="rId6"/>
              </p:custDataLst>
            </p:nvPr>
          </p:nvCxnSpPr>
          <p:spPr>
            <a:xfrm>
              <a:off x="9599978" y="2772155"/>
              <a:ext cx="6" cy="68420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4713250" y="468148"/>
            <a:ext cx="276550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不足之处及分析</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3635842980"/>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53" presetClass="entr" presetSubtype="16" fill="hold" grpId="0" nodeType="withEffect">
                                  <p:stCondLst>
                                    <p:cond delay="15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19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53" presetClass="entr" presetSubtype="16" fill="hold" grpId="0" nodeType="withEffect">
                                  <p:stCondLst>
                                    <p:cond delay="230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22" presetClass="entr" presetSubtype="1" fill="hold" nodeType="withEffect">
                                  <p:stCondLst>
                                    <p:cond delay="270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par>
                                <p:cTn id="26" presetID="22" presetClass="entr" presetSubtype="1" fill="hold" nodeType="withEffect">
                                  <p:stCondLst>
                                    <p:cond delay="300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nodeType="withEffect">
                                  <p:stCondLst>
                                    <p:cond delay="330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直角三角形 20"/>
          <p:cNvSpPr/>
          <p:nvPr/>
        </p:nvSpPr>
        <p:spPr>
          <a:xfrm flipV="1">
            <a:off x="0" y="0"/>
            <a:ext cx="10058400" cy="3805084"/>
          </a:xfrm>
          <a:prstGeom prst="rtTriangl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594704" y="929065"/>
            <a:ext cx="5232287" cy="2903315"/>
          </a:xfrm>
          <a:custGeom>
            <a:avLst/>
            <a:gdLst>
              <a:gd name="connsiteX0" fmla="*/ 5232287 w 5232287"/>
              <a:gd name="connsiteY0" fmla="*/ 0 h 2903315"/>
              <a:gd name="connsiteX1" fmla="*/ 5232287 w 5232287"/>
              <a:gd name="connsiteY1" fmla="*/ 909045 h 2903315"/>
              <a:gd name="connsiteX2" fmla="*/ 2841654 w 5232287"/>
              <a:gd name="connsiteY2" fmla="*/ 1818547 h 2903315"/>
              <a:gd name="connsiteX3" fmla="*/ 2841654 w 5232287"/>
              <a:gd name="connsiteY3" fmla="*/ 1822225 h 2903315"/>
              <a:gd name="connsiteX4" fmla="*/ 0 w 5232287"/>
              <a:gd name="connsiteY4" fmla="*/ 2903315 h 2903315"/>
              <a:gd name="connsiteX5" fmla="*/ 0 w 5232287"/>
              <a:gd name="connsiteY5" fmla="*/ 1994270 h 2903315"/>
              <a:gd name="connsiteX6" fmla="*/ 2390633 w 5232287"/>
              <a:gd name="connsiteY6" fmla="*/ 1084768 h 2903315"/>
              <a:gd name="connsiteX7" fmla="*/ 2390633 w 5232287"/>
              <a:gd name="connsiteY7" fmla="*/ 1081090 h 2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2287" h="2903315">
                <a:moveTo>
                  <a:pt x="5232287" y="0"/>
                </a:moveTo>
                <a:lnTo>
                  <a:pt x="5232287" y="909045"/>
                </a:lnTo>
                <a:lnTo>
                  <a:pt x="2841654" y="1818547"/>
                </a:lnTo>
                <a:lnTo>
                  <a:pt x="2841654" y="1822225"/>
                </a:lnTo>
                <a:lnTo>
                  <a:pt x="0" y="2903315"/>
                </a:lnTo>
                <a:lnTo>
                  <a:pt x="0" y="1994270"/>
                </a:lnTo>
                <a:lnTo>
                  <a:pt x="2390633" y="1084768"/>
                </a:lnTo>
                <a:lnTo>
                  <a:pt x="2390633" y="1081090"/>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7892309" y="-1103945"/>
            <a:ext cx="5232287" cy="2903315"/>
          </a:xfrm>
          <a:custGeom>
            <a:avLst/>
            <a:gdLst>
              <a:gd name="connsiteX0" fmla="*/ 5232287 w 5232287"/>
              <a:gd name="connsiteY0" fmla="*/ 0 h 2903315"/>
              <a:gd name="connsiteX1" fmla="*/ 5232287 w 5232287"/>
              <a:gd name="connsiteY1" fmla="*/ 909045 h 2903315"/>
              <a:gd name="connsiteX2" fmla="*/ 2841654 w 5232287"/>
              <a:gd name="connsiteY2" fmla="*/ 1818547 h 2903315"/>
              <a:gd name="connsiteX3" fmla="*/ 2841654 w 5232287"/>
              <a:gd name="connsiteY3" fmla="*/ 1822225 h 2903315"/>
              <a:gd name="connsiteX4" fmla="*/ 0 w 5232287"/>
              <a:gd name="connsiteY4" fmla="*/ 2903315 h 2903315"/>
              <a:gd name="connsiteX5" fmla="*/ 0 w 5232287"/>
              <a:gd name="connsiteY5" fmla="*/ 1994270 h 2903315"/>
              <a:gd name="connsiteX6" fmla="*/ 2390633 w 5232287"/>
              <a:gd name="connsiteY6" fmla="*/ 1084768 h 2903315"/>
              <a:gd name="connsiteX7" fmla="*/ 2390633 w 5232287"/>
              <a:gd name="connsiteY7" fmla="*/ 1081090 h 2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2287" h="2903315">
                <a:moveTo>
                  <a:pt x="5232287" y="0"/>
                </a:moveTo>
                <a:lnTo>
                  <a:pt x="5232287" y="909045"/>
                </a:lnTo>
                <a:lnTo>
                  <a:pt x="2841654" y="1818547"/>
                </a:lnTo>
                <a:lnTo>
                  <a:pt x="2841654" y="1822225"/>
                </a:lnTo>
                <a:lnTo>
                  <a:pt x="0" y="2903315"/>
                </a:lnTo>
                <a:lnTo>
                  <a:pt x="0" y="1994270"/>
                </a:lnTo>
                <a:lnTo>
                  <a:pt x="2390633" y="1084768"/>
                </a:lnTo>
                <a:lnTo>
                  <a:pt x="2390633" y="1081090"/>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939720" y="2990602"/>
            <a:ext cx="3906839" cy="1015663"/>
          </a:xfrm>
          <a:prstGeom prst="rect">
            <a:avLst/>
          </a:prstGeom>
          <a:noFill/>
        </p:spPr>
        <p:txBody>
          <a:bodyPr vert="horz" wrap="none" rtlCol="0">
            <a:spAutoFit/>
          </a:bodyPr>
          <a:lstStyle>
            <a:defPPr>
              <a:defRPr lang="zh-CN"/>
            </a:defPPr>
            <a:lvl1pPr algn="ctr">
              <a:defRPr sz="7200" b="1">
                <a:solidFill>
                  <a:schemeClr val="accent5">
                    <a:lumMod val="50000"/>
                  </a:schemeClr>
                </a:solidFill>
                <a:latin typeface="Agency FB" panose="020B0503020202020204" pitchFamily="34" charset="0"/>
              </a:defRPr>
            </a:lvl1pPr>
          </a:lstStyle>
          <a:p>
            <a:pPr algn="r"/>
            <a:r>
              <a:rPr lang="en-US" altLang="zh-CN" sz="6000" dirty="0" smtClean="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rPr>
              <a:t>PART  FIVE</a:t>
            </a:r>
            <a:endParaRPr lang="zh-CN" altLang="en-US" sz="6000" dirty="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8" name="矩形 27"/>
          <p:cNvSpPr/>
          <p:nvPr/>
        </p:nvSpPr>
        <p:spPr>
          <a:xfrm>
            <a:off x="6506909" y="4152573"/>
            <a:ext cx="4339650" cy="923330"/>
          </a:xfrm>
          <a:prstGeom prst="rect">
            <a:avLst/>
          </a:prstGeom>
          <a:noFill/>
        </p:spPr>
        <p:txBody>
          <a:bodyPr wrap="none" rtlCol="0">
            <a:spAutoFit/>
          </a:bodyPr>
          <a:lstStyle/>
          <a:p>
            <a:pPr algn="r"/>
            <a:r>
              <a:rPr lang="zh-CN" altLang="en-US" sz="5400" b="1" dirty="0" smtClean="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明年工作计划</a:t>
            </a:r>
            <a:endParaRPr lang="zh-CN" altLang="en-US" sz="54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endParaRPr>
          </a:p>
        </p:txBody>
      </p:sp>
      <p:sp>
        <p:nvSpPr>
          <p:cNvPr id="32" name="文本框 89"/>
          <p:cNvSpPr txBox="1"/>
          <p:nvPr/>
        </p:nvSpPr>
        <p:spPr>
          <a:xfrm>
            <a:off x="2456597" y="5120251"/>
            <a:ext cx="8389962" cy="5516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点击添加相关标题文字，点击添加相关标题文字，点击添加相关标题文字，点击添加相关标题文字。点击添加相关标题文字，点击添加相关标题文字，点击添加相关标题文字，点击添加相关标题文字</a:t>
            </a:r>
            <a:r>
              <a:rPr lang="zh-CN" altLang="en-US" sz="1200"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a:t>
            </a:r>
            <a:endPar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2206547716"/>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anim calcmode="lin" valueType="num">
                                      <p:cBhvr>
                                        <p:cTn id="21" dur="500" fill="hold"/>
                                        <p:tgtEl>
                                          <p:spTgt spid="28"/>
                                        </p:tgtEl>
                                        <p:attrNameLst>
                                          <p:attrName>ppt_x</p:attrName>
                                        </p:attrNameLst>
                                      </p:cBhvr>
                                      <p:tavLst>
                                        <p:tav tm="0">
                                          <p:val>
                                            <p:fltVal val="0.5"/>
                                          </p:val>
                                        </p:tav>
                                        <p:tav tm="100000">
                                          <p:val>
                                            <p:strVal val="#ppt_x"/>
                                          </p:val>
                                        </p:tav>
                                      </p:tavLst>
                                    </p:anim>
                                    <p:anim calcmode="lin" valueType="num">
                                      <p:cBhvr>
                                        <p:cTn id="22" dur="500" fill="hold"/>
                                        <p:tgtEl>
                                          <p:spTgt spid="28"/>
                                        </p:tgtEl>
                                        <p:attrNameLst>
                                          <p:attrName>ppt_y</p:attrName>
                                        </p:attrNameLst>
                                      </p:cBhvr>
                                      <p:tavLst>
                                        <p:tav tm="0">
                                          <p:val>
                                            <p:fltVal val="0.5"/>
                                          </p:val>
                                        </p:tav>
                                        <p:tav tm="100000">
                                          <p:val>
                                            <p:strVal val="#ppt_y"/>
                                          </p:val>
                                        </p:tav>
                                      </p:tavLst>
                                    </p:anim>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275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3250"/>
                            </p:stCondLst>
                            <p:childTnLst>
                              <p:par>
                                <p:cTn id="32" presetID="14" presetClass="entr" presetSubtype="1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randombar(horizontal)">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5" grpId="0" animBg="1"/>
      <p:bldP spid="27" grpId="0"/>
      <p:bldP spid="28"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504" y="1051724"/>
            <a:ext cx="6496050" cy="4330700"/>
          </a:xfrm>
          <a:prstGeom prst="rect">
            <a:avLst/>
          </a:prstGeom>
        </p:spPr>
      </p:pic>
      <p:sp>
        <p:nvSpPr>
          <p:cNvPr id="21" name="矩形 20"/>
          <p:cNvSpPr/>
          <p:nvPr/>
        </p:nvSpPr>
        <p:spPr>
          <a:xfrm>
            <a:off x="996881" y="1979682"/>
            <a:ext cx="6183085" cy="4377468"/>
          </a:xfrm>
          <a:prstGeom prst="rect">
            <a:avLst/>
          </a:prstGeom>
          <a:noFill/>
          <a:ln w="28575">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2" name="文本框 217"/>
          <p:cNvSpPr txBox="1">
            <a:spLocks/>
          </p:cNvSpPr>
          <p:nvPr/>
        </p:nvSpPr>
        <p:spPr>
          <a:xfrm>
            <a:off x="1264141" y="2782490"/>
            <a:ext cx="181703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工作计划</a:t>
            </a:r>
          </a:p>
        </p:txBody>
      </p:sp>
      <p:cxnSp>
        <p:nvCxnSpPr>
          <p:cNvPr id="23" name="直接连接符 22"/>
          <p:cNvCxnSpPr/>
          <p:nvPr/>
        </p:nvCxnSpPr>
        <p:spPr>
          <a:xfrm>
            <a:off x="1373362" y="2597340"/>
            <a:ext cx="381597" cy="0"/>
          </a:xfrm>
          <a:prstGeom prst="line">
            <a:avLst/>
          </a:prstGeom>
          <a:noFill/>
          <a:ln w="38100">
            <a:solidFill>
              <a:srgbClr val="F08421"/>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p:cNvSpPr/>
          <p:nvPr/>
        </p:nvSpPr>
        <p:spPr>
          <a:xfrm>
            <a:off x="1029053" y="3432278"/>
            <a:ext cx="5118564" cy="128324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5" name="矩形 24"/>
          <p:cNvSpPr/>
          <p:nvPr/>
        </p:nvSpPr>
        <p:spPr>
          <a:xfrm>
            <a:off x="1212606" y="3514167"/>
            <a:ext cx="4751458" cy="11726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点击添加相关标题文字，点击添加相关标题文字，点击添加相关标题文字，点击添加相关标题文字，点击添加相关标题文字。</a:t>
            </a:r>
          </a:p>
        </p:txBody>
      </p:sp>
      <p:sp>
        <p:nvSpPr>
          <p:cNvPr id="26" name="Freeform 92"/>
          <p:cNvSpPr>
            <a:spLocks noChangeArrowheads="1"/>
          </p:cNvSpPr>
          <p:nvPr/>
        </p:nvSpPr>
        <p:spPr bwMode="auto">
          <a:xfrm>
            <a:off x="1481527" y="5179342"/>
            <a:ext cx="308601" cy="404287"/>
          </a:xfrm>
          <a:custGeom>
            <a:avLst/>
            <a:gdLst>
              <a:gd name="T0" fmla="*/ 143373 w 472"/>
              <a:gd name="T1" fmla="*/ 26330 h 619"/>
              <a:gd name="T2" fmla="*/ 143373 w 472"/>
              <a:gd name="T3" fmla="*/ 26330 h 619"/>
              <a:gd name="T4" fmla="*/ 127482 w 472"/>
              <a:gd name="T5" fmla="*/ 26330 h 619"/>
              <a:gd name="T6" fmla="*/ 84868 w 472"/>
              <a:gd name="T7" fmla="*/ 0 h 619"/>
              <a:gd name="T8" fmla="*/ 42253 w 472"/>
              <a:gd name="T9" fmla="*/ 26330 h 619"/>
              <a:gd name="T10" fmla="*/ 26363 w 472"/>
              <a:gd name="T11" fmla="*/ 26330 h 619"/>
              <a:gd name="T12" fmla="*/ 0 w 472"/>
              <a:gd name="T13" fmla="*/ 53021 h 619"/>
              <a:gd name="T14" fmla="*/ 0 w 472"/>
              <a:gd name="T15" fmla="*/ 196214 h 619"/>
              <a:gd name="T16" fmla="*/ 26363 w 472"/>
              <a:gd name="T17" fmla="*/ 222904 h 619"/>
              <a:gd name="T18" fmla="*/ 143373 w 472"/>
              <a:gd name="T19" fmla="*/ 222904 h 619"/>
              <a:gd name="T20" fmla="*/ 170097 w 472"/>
              <a:gd name="T21" fmla="*/ 196214 h 619"/>
              <a:gd name="T22" fmla="*/ 170097 w 472"/>
              <a:gd name="T23" fmla="*/ 53021 h 619"/>
              <a:gd name="T24" fmla="*/ 143373 w 472"/>
              <a:gd name="T25" fmla="*/ 26330 h 619"/>
              <a:gd name="T26" fmla="*/ 84868 w 472"/>
              <a:gd name="T27" fmla="*/ 10460 h 619"/>
              <a:gd name="T28" fmla="*/ 84868 w 472"/>
              <a:gd name="T29" fmla="*/ 10460 h 619"/>
              <a:gd name="T30" fmla="*/ 111592 w 472"/>
              <a:gd name="T31" fmla="*/ 26330 h 619"/>
              <a:gd name="T32" fmla="*/ 58505 w 472"/>
              <a:gd name="T33" fmla="*/ 26330 h 619"/>
              <a:gd name="T34" fmla="*/ 84868 w 472"/>
              <a:gd name="T35" fmla="*/ 10460 h 619"/>
              <a:gd name="T36" fmla="*/ 153846 w 472"/>
              <a:gd name="T37" fmla="*/ 196214 h 619"/>
              <a:gd name="T38" fmla="*/ 153846 w 472"/>
              <a:gd name="T39" fmla="*/ 196214 h 619"/>
              <a:gd name="T40" fmla="*/ 143373 w 472"/>
              <a:gd name="T41" fmla="*/ 212444 h 619"/>
              <a:gd name="T42" fmla="*/ 26363 w 472"/>
              <a:gd name="T43" fmla="*/ 212444 h 619"/>
              <a:gd name="T44" fmla="*/ 15890 w 472"/>
              <a:gd name="T45" fmla="*/ 196214 h 619"/>
              <a:gd name="T46" fmla="*/ 15890 w 472"/>
              <a:gd name="T47" fmla="*/ 180343 h 619"/>
              <a:gd name="T48" fmla="*/ 153846 w 472"/>
              <a:gd name="T49" fmla="*/ 180343 h 619"/>
              <a:gd name="T50" fmla="*/ 153846 w 472"/>
              <a:gd name="T51" fmla="*/ 196214 h 619"/>
              <a:gd name="T52" fmla="*/ 153846 w 472"/>
              <a:gd name="T53" fmla="*/ 169883 h 619"/>
              <a:gd name="T54" fmla="*/ 153846 w 472"/>
              <a:gd name="T55" fmla="*/ 169883 h 619"/>
              <a:gd name="T56" fmla="*/ 15890 w 472"/>
              <a:gd name="T57" fmla="*/ 169883 h 619"/>
              <a:gd name="T58" fmla="*/ 15890 w 472"/>
              <a:gd name="T59" fmla="*/ 53021 h 619"/>
              <a:gd name="T60" fmla="*/ 26363 w 472"/>
              <a:gd name="T61" fmla="*/ 42561 h 619"/>
              <a:gd name="T62" fmla="*/ 42253 w 472"/>
              <a:gd name="T63" fmla="*/ 42561 h 619"/>
              <a:gd name="T64" fmla="*/ 42253 w 472"/>
              <a:gd name="T65" fmla="*/ 84761 h 619"/>
              <a:gd name="T66" fmla="*/ 58505 w 472"/>
              <a:gd name="T67" fmla="*/ 84761 h 619"/>
              <a:gd name="T68" fmla="*/ 58505 w 472"/>
              <a:gd name="T69" fmla="*/ 42561 h 619"/>
              <a:gd name="T70" fmla="*/ 111592 w 472"/>
              <a:gd name="T71" fmla="*/ 42561 h 619"/>
              <a:gd name="T72" fmla="*/ 111592 w 472"/>
              <a:gd name="T73" fmla="*/ 84761 h 619"/>
              <a:gd name="T74" fmla="*/ 127482 w 472"/>
              <a:gd name="T75" fmla="*/ 84761 h 619"/>
              <a:gd name="T76" fmla="*/ 127482 w 472"/>
              <a:gd name="T77" fmla="*/ 42561 h 619"/>
              <a:gd name="T78" fmla="*/ 143373 w 472"/>
              <a:gd name="T79" fmla="*/ 42561 h 619"/>
              <a:gd name="T80" fmla="*/ 153846 w 472"/>
              <a:gd name="T81" fmla="*/ 53021 h 619"/>
              <a:gd name="T82" fmla="*/ 153846 w 472"/>
              <a:gd name="T83" fmla="*/ 169883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2" h="619">
                <a:moveTo>
                  <a:pt x="397" y="73"/>
                </a:moveTo>
                <a:lnTo>
                  <a:pt x="397" y="73"/>
                </a:lnTo>
                <a:cubicBezTo>
                  <a:pt x="353" y="73"/>
                  <a:pt x="353" y="73"/>
                  <a:pt x="353" y="73"/>
                </a:cubicBezTo>
                <a:cubicBezTo>
                  <a:pt x="353" y="29"/>
                  <a:pt x="294" y="0"/>
                  <a:pt x="235" y="0"/>
                </a:cubicBezTo>
                <a:cubicBezTo>
                  <a:pt x="176" y="0"/>
                  <a:pt x="117" y="29"/>
                  <a:pt x="117" y="73"/>
                </a:cubicBezTo>
                <a:cubicBezTo>
                  <a:pt x="73" y="73"/>
                  <a:pt x="73" y="73"/>
                  <a:pt x="73" y="73"/>
                </a:cubicBezTo>
                <a:cubicBezTo>
                  <a:pt x="29" y="73"/>
                  <a:pt x="0" y="103"/>
                  <a:pt x="0" y="147"/>
                </a:cubicBezTo>
                <a:cubicBezTo>
                  <a:pt x="0" y="544"/>
                  <a:pt x="0" y="544"/>
                  <a:pt x="0" y="544"/>
                </a:cubicBezTo>
                <a:cubicBezTo>
                  <a:pt x="0" y="589"/>
                  <a:pt x="29" y="618"/>
                  <a:pt x="73" y="618"/>
                </a:cubicBezTo>
                <a:cubicBezTo>
                  <a:pt x="397" y="618"/>
                  <a:pt x="397" y="618"/>
                  <a:pt x="397" y="618"/>
                </a:cubicBezTo>
                <a:cubicBezTo>
                  <a:pt x="441" y="618"/>
                  <a:pt x="471" y="589"/>
                  <a:pt x="471" y="544"/>
                </a:cubicBezTo>
                <a:cubicBezTo>
                  <a:pt x="471" y="147"/>
                  <a:pt x="471" y="147"/>
                  <a:pt x="471" y="147"/>
                </a:cubicBezTo>
                <a:cubicBezTo>
                  <a:pt x="471" y="103"/>
                  <a:pt x="441" y="73"/>
                  <a:pt x="397" y="73"/>
                </a:cubicBezTo>
                <a:close/>
                <a:moveTo>
                  <a:pt x="235" y="29"/>
                </a:moveTo>
                <a:lnTo>
                  <a:pt x="235" y="29"/>
                </a:lnTo>
                <a:cubicBezTo>
                  <a:pt x="279" y="29"/>
                  <a:pt x="309" y="44"/>
                  <a:pt x="309" y="73"/>
                </a:cubicBezTo>
                <a:cubicBezTo>
                  <a:pt x="162" y="73"/>
                  <a:pt x="162" y="73"/>
                  <a:pt x="162" y="73"/>
                </a:cubicBezTo>
                <a:cubicBezTo>
                  <a:pt x="162" y="44"/>
                  <a:pt x="191" y="29"/>
                  <a:pt x="235" y="29"/>
                </a:cubicBezTo>
                <a:close/>
                <a:moveTo>
                  <a:pt x="426" y="544"/>
                </a:moveTo>
                <a:lnTo>
                  <a:pt x="426" y="544"/>
                </a:lnTo>
                <a:cubicBezTo>
                  <a:pt x="426" y="559"/>
                  <a:pt x="412" y="589"/>
                  <a:pt x="397" y="589"/>
                </a:cubicBezTo>
                <a:cubicBezTo>
                  <a:pt x="73" y="589"/>
                  <a:pt x="73" y="589"/>
                  <a:pt x="73" y="589"/>
                </a:cubicBezTo>
                <a:cubicBezTo>
                  <a:pt x="58" y="589"/>
                  <a:pt x="44" y="559"/>
                  <a:pt x="44" y="544"/>
                </a:cubicBezTo>
                <a:cubicBezTo>
                  <a:pt x="44" y="500"/>
                  <a:pt x="44" y="500"/>
                  <a:pt x="44" y="500"/>
                </a:cubicBezTo>
                <a:cubicBezTo>
                  <a:pt x="426" y="500"/>
                  <a:pt x="426" y="500"/>
                  <a:pt x="426" y="500"/>
                </a:cubicBezTo>
                <a:lnTo>
                  <a:pt x="426" y="544"/>
                </a:lnTo>
                <a:close/>
                <a:moveTo>
                  <a:pt x="426" y="471"/>
                </a:moveTo>
                <a:lnTo>
                  <a:pt x="426" y="471"/>
                </a:lnTo>
                <a:cubicBezTo>
                  <a:pt x="44" y="471"/>
                  <a:pt x="44" y="471"/>
                  <a:pt x="44" y="471"/>
                </a:cubicBezTo>
                <a:cubicBezTo>
                  <a:pt x="44" y="147"/>
                  <a:pt x="44" y="147"/>
                  <a:pt x="44" y="147"/>
                </a:cubicBezTo>
                <a:cubicBezTo>
                  <a:pt x="44" y="132"/>
                  <a:pt x="58" y="118"/>
                  <a:pt x="73" y="118"/>
                </a:cubicBezTo>
                <a:cubicBezTo>
                  <a:pt x="117" y="118"/>
                  <a:pt x="117" y="118"/>
                  <a:pt x="117" y="118"/>
                </a:cubicBezTo>
                <a:cubicBezTo>
                  <a:pt x="117" y="235"/>
                  <a:pt x="117" y="235"/>
                  <a:pt x="117" y="235"/>
                </a:cubicBezTo>
                <a:cubicBezTo>
                  <a:pt x="162" y="235"/>
                  <a:pt x="162" y="235"/>
                  <a:pt x="162" y="235"/>
                </a:cubicBezTo>
                <a:cubicBezTo>
                  <a:pt x="162" y="118"/>
                  <a:pt x="162" y="118"/>
                  <a:pt x="162" y="118"/>
                </a:cubicBezTo>
                <a:cubicBezTo>
                  <a:pt x="309" y="118"/>
                  <a:pt x="309" y="118"/>
                  <a:pt x="309" y="118"/>
                </a:cubicBezTo>
                <a:cubicBezTo>
                  <a:pt x="309" y="235"/>
                  <a:pt x="309" y="235"/>
                  <a:pt x="309" y="235"/>
                </a:cubicBezTo>
                <a:cubicBezTo>
                  <a:pt x="353" y="235"/>
                  <a:pt x="353" y="235"/>
                  <a:pt x="353" y="235"/>
                </a:cubicBezTo>
                <a:cubicBezTo>
                  <a:pt x="353" y="118"/>
                  <a:pt x="353" y="118"/>
                  <a:pt x="353" y="118"/>
                </a:cubicBezTo>
                <a:cubicBezTo>
                  <a:pt x="397" y="118"/>
                  <a:pt x="397" y="118"/>
                  <a:pt x="397" y="118"/>
                </a:cubicBezTo>
                <a:cubicBezTo>
                  <a:pt x="412" y="118"/>
                  <a:pt x="426" y="132"/>
                  <a:pt x="426" y="147"/>
                </a:cubicBezTo>
                <a:lnTo>
                  <a:pt x="426" y="471"/>
                </a:lnTo>
                <a:close/>
              </a:path>
            </a:pathLst>
          </a:custGeom>
          <a:solidFill>
            <a:srgbClr val="009589"/>
          </a:solidFill>
          <a:ln>
            <a:solidFill>
              <a:srgbClr val="F08421"/>
            </a:solidFill>
          </a:ln>
          <a:effectLst/>
          <a:extLst/>
        </p:spPr>
        <p:txBody>
          <a:bodyPr wrap="none" anchor="ctr"/>
          <a:lstStyle/>
          <a:p>
            <a:pPr eaLnBrk="1" hangingPunct="1">
              <a:defRPr/>
            </a:pPr>
            <a:endParaRPr lang="zh-CN" altLang="en-US">
              <a:solidFill>
                <a:srgbClr val="C00000"/>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7" name="椭圆 26"/>
          <p:cNvSpPr/>
          <p:nvPr/>
        </p:nvSpPr>
        <p:spPr>
          <a:xfrm>
            <a:off x="1301758" y="5048356"/>
            <a:ext cx="668138" cy="668136"/>
          </a:xfrm>
          <a:prstGeom prst="ellipse">
            <a:avLst/>
          </a:prstGeom>
          <a:noFill/>
          <a:ln w="28575">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C00000"/>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8" name="Freeform 109"/>
          <p:cNvSpPr>
            <a:spLocks noChangeArrowheads="1"/>
          </p:cNvSpPr>
          <p:nvPr/>
        </p:nvSpPr>
        <p:spPr bwMode="auto">
          <a:xfrm>
            <a:off x="3424692" y="5175474"/>
            <a:ext cx="413859" cy="413855"/>
          </a:xfrm>
          <a:custGeom>
            <a:avLst/>
            <a:gdLst>
              <a:gd name="T0" fmla="*/ 116822 w 634"/>
              <a:gd name="T1" fmla="*/ 0 h 634"/>
              <a:gd name="T2" fmla="*/ 116822 w 634"/>
              <a:gd name="T3" fmla="*/ 228190 h 634"/>
              <a:gd name="T4" fmla="*/ 116822 w 634"/>
              <a:gd name="T5" fmla="*/ 0 h 634"/>
              <a:gd name="T6" fmla="*/ 196507 w 634"/>
              <a:gd name="T7" fmla="*/ 58399 h 634"/>
              <a:gd name="T8" fmla="*/ 159369 w 634"/>
              <a:gd name="T9" fmla="*/ 105984 h 634"/>
              <a:gd name="T10" fmla="*/ 196507 w 634"/>
              <a:gd name="T11" fmla="*/ 58399 h 634"/>
              <a:gd name="T12" fmla="*/ 186051 w 634"/>
              <a:gd name="T13" fmla="*/ 47945 h 634"/>
              <a:gd name="T14" fmla="*/ 138096 w 634"/>
              <a:gd name="T15" fmla="*/ 21269 h 634"/>
              <a:gd name="T16" fmla="*/ 85093 w 634"/>
              <a:gd name="T17" fmla="*/ 105984 h 634"/>
              <a:gd name="T18" fmla="*/ 90501 w 634"/>
              <a:gd name="T19" fmla="*/ 69214 h 634"/>
              <a:gd name="T20" fmla="*/ 138096 w 634"/>
              <a:gd name="T21" fmla="*/ 69214 h 634"/>
              <a:gd name="T22" fmla="*/ 85093 w 634"/>
              <a:gd name="T23" fmla="*/ 105984 h 634"/>
              <a:gd name="T24" fmla="*/ 143504 w 634"/>
              <a:gd name="T25" fmla="*/ 122206 h 634"/>
              <a:gd name="T26" fmla="*/ 116822 w 634"/>
              <a:gd name="T27" fmla="*/ 159336 h 634"/>
              <a:gd name="T28" fmla="*/ 85093 w 634"/>
              <a:gd name="T29" fmla="*/ 122206 h 634"/>
              <a:gd name="T30" fmla="*/ 106366 w 634"/>
              <a:gd name="T31" fmla="*/ 15862 h 634"/>
              <a:gd name="T32" fmla="*/ 116822 w 634"/>
              <a:gd name="T33" fmla="*/ 15862 h 634"/>
              <a:gd name="T34" fmla="*/ 138096 w 634"/>
              <a:gd name="T35" fmla="*/ 58399 h 634"/>
              <a:gd name="T36" fmla="*/ 95549 w 634"/>
              <a:gd name="T37" fmla="*/ 58399 h 634"/>
              <a:gd name="T38" fmla="*/ 90501 w 634"/>
              <a:gd name="T39" fmla="*/ 21269 h 634"/>
              <a:gd name="T40" fmla="*/ 79684 w 634"/>
              <a:gd name="T41" fmla="*/ 52992 h 634"/>
              <a:gd name="T42" fmla="*/ 90501 w 634"/>
              <a:gd name="T43" fmla="*/ 21269 h 634"/>
              <a:gd name="T44" fmla="*/ 32090 w 634"/>
              <a:gd name="T45" fmla="*/ 58399 h 634"/>
              <a:gd name="T46" fmla="*/ 74637 w 634"/>
              <a:gd name="T47" fmla="*/ 105984 h 634"/>
              <a:gd name="T48" fmla="*/ 32090 w 634"/>
              <a:gd name="T49" fmla="*/ 58399 h 634"/>
              <a:gd name="T50" fmla="*/ 32090 w 634"/>
              <a:gd name="T51" fmla="*/ 169790 h 634"/>
              <a:gd name="T52" fmla="*/ 74637 w 634"/>
              <a:gd name="T53" fmla="*/ 122206 h 634"/>
              <a:gd name="T54" fmla="*/ 32090 w 634"/>
              <a:gd name="T55" fmla="*/ 169790 h 634"/>
              <a:gd name="T56" fmla="*/ 42546 w 634"/>
              <a:gd name="T57" fmla="*/ 180605 h 634"/>
              <a:gd name="T58" fmla="*/ 90501 w 634"/>
              <a:gd name="T59" fmla="*/ 212328 h 634"/>
              <a:gd name="T60" fmla="*/ 122231 w 634"/>
              <a:gd name="T61" fmla="*/ 212328 h 634"/>
              <a:gd name="T62" fmla="*/ 116822 w 634"/>
              <a:gd name="T63" fmla="*/ 212328 h 634"/>
              <a:gd name="T64" fmla="*/ 95549 w 634"/>
              <a:gd name="T65" fmla="*/ 169790 h 634"/>
              <a:gd name="T66" fmla="*/ 138096 w 634"/>
              <a:gd name="T67" fmla="*/ 169790 h 634"/>
              <a:gd name="T68" fmla="*/ 138096 w 634"/>
              <a:gd name="T69" fmla="*/ 212328 h 634"/>
              <a:gd name="T70" fmla="*/ 148552 w 634"/>
              <a:gd name="T71" fmla="*/ 175198 h 634"/>
              <a:gd name="T72" fmla="*/ 138096 w 634"/>
              <a:gd name="T73" fmla="*/ 212328 h 634"/>
              <a:gd name="T74" fmla="*/ 196507 w 634"/>
              <a:gd name="T75" fmla="*/ 169790 h 634"/>
              <a:gd name="T76" fmla="*/ 159369 w 634"/>
              <a:gd name="T77" fmla="*/ 122206 h 634"/>
              <a:gd name="T78" fmla="*/ 196507 w 634"/>
              <a:gd name="T79" fmla="*/ 169790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rgbClr val="F08421"/>
          </a:solidFill>
          <a:ln>
            <a:noFill/>
          </a:ln>
          <a:effectLst/>
          <a:extLst/>
        </p:spPr>
        <p:txBody>
          <a:bodyPr wrap="none" anchor="ctr"/>
          <a:lstStyle/>
          <a:p>
            <a:pPr eaLnBrk="1" hangingPunct="1">
              <a:defRPr/>
            </a:pPr>
            <a:endParaRPr lang="zh-CN" altLang="en-US">
              <a:solidFill>
                <a:srgbClr val="C00000"/>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9" name="椭圆 28"/>
          <p:cNvSpPr/>
          <p:nvPr/>
        </p:nvSpPr>
        <p:spPr>
          <a:xfrm>
            <a:off x="3297552" y="5044488"/>
            <a:ext cx="668138" cy="668136"/>
          </a:xfrm>
          <a:prstGeom prst="ellipse">
            <a:avLst/>
          </a:prstGeom>
          <a:noFill/>
          <a:ln w="28575">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C00000"/>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0" name="椭圆 29"/>
          <p:cNvSpPr/>
          <p:nvPr/>
        </p:nvSpPr>
        <p:spPr>
          <a:xfrm>
            <a:off x="2299655" y="5044488"/>
            <a:ext cx="668138" cy="668136"/>
          </a:xfrm>
          <a:prstGeom prst="ellipse">
            <a:avLst/>
          </a:prstGeom>
          <a:noFill/>
          <a:ln w="28575">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rgbClr val="C00000"/>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1" name="矩形 30"/>
          <p:cNvSpPr/>
          <p:nvPr/>
        </p:nvSpPr>
        <p:spPr>
          <a:xfrm>
            <a:off x="2398724" y="5190711"/>
            <a:ext cx="470000" cy="400110"/>
          </a:xfrm>
          <a:prstGeom prst="rect">
            <a:avLst/>
          </a:prstGeom>
          <a:ln>
            <a:solidFill>
              <a:srgbClr val="F08421"/>
            </a:solidFill>
          </a:ln>
        </p:spPr>
        <p:txBody>
          <a:bodyPr wrap="none">
            <a:spAutoFit/>
          </a:bodyPr>
          <a:lstStyle/>
          <a:p>
            <a:pPr algn="ctr"/>
            <a:r>
              <a:rPr lang="en-US" altLang="zh-CN" sz="2000" dirty="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rPr>
              <a:t>37</a:t>
            </a:r>
            <a:endParaRPr lang="zh-CN" altLang="en-US" sz="2000" dirty="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32" name="组合 31"/>
          <p:cNvGrpSpPr/>
          <p:nvPr/>
        </p:nvGrpSpPr>
        <p:grpSpPr>
          <a:xfrm>
            <a:off x="7926607" y="1984013"/>
            <a:ext cx="2459308" cy="2459308"/>
            <a:chOff x="8162373" y="1751439"/>
            <a:chExt cx="2459308" cy="2459308"/>
          </a:xfrm>
        </p:grpSpPr>
        <p:sp>
          <p:nvSpPr>
            <p:cNvPr id="33" name="椭圆 32"/>
            <p:cNvSpPr/>
            <p:nvPr/>
          </p:nvSpPr>
          <p:spPr>
            <a:xfrm rot="20826042">
              <a:off x="8162373" y="1751439"/>
              <a:ext cx="2459308" cy="2459308"/>
            </a:xfrm>
            <a:prstGeom prst="ellipse">
              <a:avLst/>
            </a:prstGeom>
            <a:solidFill>
              <a:srgbClr val="F0842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34" name="组合 33"/>
            <p:cNvGrpSpPr/>
            <p:nvPr/>
          </p:nvGrpSpPr>
          <p:grpSpPr>
            <a:xfrm>
              <a:off x="8353425" y="1955510"/>
              <a:ext cx="2057980" cy="2057980"/>
              <a:chOff x="8353425" y="1955510"/>
              <a:chExt cx="2057980" cy="2057980"/>
            </a:xfrm>
          </p:grpSpPr>
          <p:sp>
            <p:nvSpPr>
              <p:cNvPr id="35" name="椭圆 34"/>
              <p:cNvSpPr/>
              <p:nvPr/>
            </p:nvSpPr>
            <p:spPr>
              <a:xfrm rot="20826042">
                <a:off x="8353425" y="1955510"/>
                <a:ext cx="2057980" cy="2057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6" name="椭圆 35"/>
              <p:cNvSpPr/>
              <p:nvPr/>
            </p:nvSpPr>
            <p:spPr>
              <a:xfrm rot="20826042">
                <a:off x="8478487" y="2080572"/>
                <a:ext cx="1807856" cy="1807856"/>
              </a:xfrm>
              <a:prstGeom prst="ellipse">
                <a:avLst/>
              </a:prstGeom>
              <a:noFill/>
              <a:ln w="19050">
                <a:solidFill>
                  <a:srgbClr val="F0842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7" name="TextBox 64"/>
              <p:cNvSpPr txBox="1"/>
              <p:nvPr/>
            </p:nvSpPr>
            <p:spPr>
              <a:xfrm rot="20826042">
                <a:off x="8632447" y="2661334"/>
                <a:ext cx="1499936" cy="646331"/>
              </a:xfrm>
              <a:prstGeom prst="rect">
                <a:avLst/>
              </a:prstGeom>
              <a:noFill/>
            </p:spPr>
            <p:txBody>
              <a:bodyPr wrap="square" rtlCol="0">
                <a:spAutoFit/>
              </a:bodyPr>
              <a:lstStyle/>
              <a:p>
                <a:pPr algn="ctr"/>
                <a:r>
                  <a:rPr lang="en-US" altLang="zh-CN" sz="3600" b="1" spc="75"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220%</a:t>
                </a:r>
                <a:endParaRPr lang="zh-CN" altLang="en-US" sz="3600" b="1" spc="75"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8" name="TextBox 64"/>
              <p:cNvSpPr txBox="1"/>
              <p:nvPr/>
            </p:nvSpPr>
            <p:spPr>
              <a:xfrm rot="20826042">
                <a:off x="8736479" y="3163864"/>
                <a:ext cx="1499936" cy="307777"/>
              </a:xfrm>
              <a:prstGeom prst="rect">
                <a:avLst/>
              </a:prstGeom>
              <a:noFill/>
            </p:spPr>
            <p:txBody>
              <a:bodyPr wrap="square" rtlCol="0">
                <a:spAutoFit/>
              </a:bodyPr>
              <a:lstStyle/>
              <a:p>
                <a:pPr algn="ctr"/>
                <a:r>
                  <a:rPr lang="zh-CN" altLang="en-US" sz="1400" b="1" spc="75"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预计增长</a:t>
                </a:r>
              </a:p>
            </p:txBody>
          </p:sp>
          <p:sp>
            <p:nvSpPr>
              <p:cNvPr id="39" name="五角星 38"/>
              <p:cNvSpPr/>
              <p:nvPr/>
            </p:nvSpPr>
            <p:spPr>
              <a:xfrm rot="20826042">
                <a:off x="9140281" y="2410894"/>
                <a:ext cx="359228" cy="359228"/>
              </a:xfrm>
              <a:prstGeom prst="star5">
                <a:avLst/>
              </a:pr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sp>
        <p:nvSpPr>
          <p:cNvPr id="40" name="矩形 39"/>
          <p:cNvSpPr/>
          <p:nvPr/>
        </p:nvSpPr>
        <p:spPr>
          <a:xfrm>
            <a:off x="4897596" y="468148"/>
            <a:ext cx="239681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明年工作计划</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1475575610"/>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0-#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750" fill="hold"/>
                                        <p:tgtEl>
                                          <p:spTgt spid="24"/>
                                        </p:tgtEl>
                                        <p:attrNameLst>
                                          <p:attrName>ppt_x</p:attrName>
                                        </p:attrNameLst>
                                      </p:cBhvr>
                                      <p:tavLst>
                                        <p:tav tm="0">
                                          <p:val>
                                            <p:strVal val="0-#ppt_w/2"/>
                                          </p:val>
                                        </p:tav>
                                        <p:tav tm="100000">
                                          <p:val>
                                            <p:strVal val="#ppt_x"/>
                                          </p:val>
                                        </p:tav>
                                      </p:tavLst>
                                    </p:anim>
                                    <p:anim calcmode="lin" valueType="num">
                                      <p:cBhvr additive="base">
                                        <p:cTn id="20" dur="75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750" fill="hold"/>
                                        <p:tgtEl>
                                          <p:spTgt spid="25"/>
                                        </p:tgtEl>
                                        <p:attrNameLst>
                                          <p:attrName>ppt_x</p:attrName>
                                        </p:attrNameLst>
                                      </p:cBhvr>
                                      <p:tavLst>
                                        <p:tav tm="0">
                                          <p:val>
                                            <p:strVal val="0-#ppt_w/2"/>
                                          </p:val>
                                        </p:tav>
                                        <p:tav tm="100000">
                                          <p:val>
                                            <p:strVal val="#ppt_x"/>
                                          </p:val>
                                        </p:tav>
                                      </p:tavLst>
                                    </p:anim>
                                    <p:anim calcmode="lin" valueType="num">
                                      <p:cBhvr additive="base">
                                        <p:cTn id="24" dur="75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7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0-#ppt_w/2"/>
                                          </p:val>
                                        </p:tav>
                                        <p:tav tm="100000">
                                          <p:val>
                                            <p:strVal val="#ppt_x"/>
                                          </p:val>
                                        </p:tav>
                                      </p:tavLst>
                                    </p:anim>
                                    <p:anim calcmode="lin" valueType="num">
                                      <p:cBhvr additive="base">
                                        <p:cTn id="28" dur="75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0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750" fill="hold"/>
                                        <p:tgtEl>
                                          <p:spTgt spid="27"/>
                                        </p:tgtEl>
                                        <p:attrNameLst>
                                          <p:attrName>ppt_x</p:attrName>
                                        </p:attrNameLst>
                                      </p:cBhvr>
                                      <p:tavLst>
                                        <p:tav tm="0">
                                          <p:val>
                                            <p:strVal val="0-#ppt_w/2"/>
                                          </p:val>
                                        </p:tav>
                                        <p:tav tm="100000">
                                          <p:val>
                                            <p:strVal val="#ppt_x"/>
                                          </p:val>
                                        </p:tav>
                                      </p:tavLst>
                                    </p:anim>
                                    <p:anim calcmode="lin" valueType="num">
                                      <p:cBhvr additive="base">
                                        <p:cTn id="32" dur="75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50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50" fill="hold"/>
                                        <p:tgtEl>
                                          <p:spTgt spid="28"/>
                                        </p:tgtEl>
                                        <p:attrNameLst>
                                          <p:attrName>ppt_x</p:attrName>
                                        </p:attrNameLst>
                                      </p:cBhvr>
                                      <p:tavLst>
                                        <p:tav tm="0">
                                          <p:val>
                                            <p:strVal val="0-#ppt_w/2"/>
                                          </p:val>
                                        </p:tav>
                                        <p:tav tm="100000">
                                          <p:val>
                                            <p:strVal val="#ppt_x"/>
                                          </p:val>
                                        </p:tav>
                                      </p:tavLst>
                                    </p:anim>
                                    <p:anim calcmode="lin" valueType="num">
                                      <p:cBhvr additive="base">
                                        <p:cTn id="36" dur="75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750" fill="hold"/>
                                        <p:tgtEl>
                                          <p:spTgt spid="29"/>
                                        </p:tgtEl>
                                        <p:attrNameLst>
                                          <p:attrName>ppt_x</p:attrName>
                                        </p:attrNameLst>
                                      </p:cBhvr>
                                      <p:tavLst>
                                        <p:tav tm="0">
                                          <p:val>
                                            <p:strVal val="0-#ppt_w/2"/>
                                          </p:val>
                                        </p:tav>
                                        <p:tav tm="100000">
                                          <p:val>
                                            <p:strVal val="#ppt_x"/>
                                          </p:val>
                                        </p:tav>
                                      </p:tavLst>
                                    </p:anim>
                                    <p:anim calcmode="lin" valueType="num">
                                      <p:cBhvr additive="base">
                                        <p:cTn id="40" dur="75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60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750" fill="hold"/>
                                        <p:tgtEl>
                                          <p:spTgt spid="30"/>
                                        </p:tgtEl>
                                        <p:attrNameLst>
                                          <p:attrName>ppt_x</p:attrName>
                                        </p:attrNameLst>
                                      </p:cBhvr>
                                      <p:tavLst>
                                        <p:tav tm="0">
                                          <p:val>
                                            <p:strVal val="0-#ppt_w/2"/>
                                          </p:val>
                                        </p:tav>
                                        <p:tav tm="100000">
                                          <p:val>
                                            <p:strVal val="#ppt_x"/>
                                          </p:val>
                                        </p:tav>
                                      </p:tavLst>
                                    </p:anim>
                                    <p:anim calcmode="lin" valueType="num">
                                      <p:cBhvr additive="base">
                                        <p:cTn id="44" dur="750" fill="hold"/>
                                        <p:tgtEl>
                                          <p:spTgt spid="30"/>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60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0-#ppt_w/2"/>
                                          </p:val>
                                        </p:tav>
                                        <p:tav tm="100000">
                                          <p:val>
                                            <p:strVal val="#ppt_x"/>
                                          </p:val>
                                        </p:tav>
                                      </p:tavLst>
                                    </p:anim>
                                    <p:anim calcmode="lin" valueType="num">
                                      <p:cBhvr additive="base">
                                        <p:cTn id="48" dur="750" fill="hold"/>
                                        <p:tgtEl>
                                          <p:spTgt spid="31"/>
                                        </p:tgtEl>
                                        <p:attrNameLst>
                                          <p:attrName>ppt_y</p:attrName>
                                        </p:attrNameLst>
                                      </p:cBhvr>
                                      <p:tavLst>
                                        <p:tav tm="0">
                                          <p:val>
                                            <p:strVal val="#ppt_y"/>
                                          </p:val>
                                        </p:tav>
                                        <p:tav tm="100000">
                                          <p:val>
                                            <p:strVal val="#ppt_y"/>
                                          </p:val>
                                        </p:tav>
                                      </p:tavLst>
                                    </p:anim>
                                  </p:childTnLst>
                                </p:cTn>
                              </p:par>
                              <p:par>
                                <p:cTn id="49" presetID="2" presetClass="entr" presetSubtype="8" decel="10000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750" fill="hold"/>
                                        <p:tgtEl>
                                          <p:spTgt spid="20"/>
                                        </p:tgtEl>
                                        <p:attrNameLst>
                                          <p:attrName>ppt_x</p:attrName>
                                        </p:attrNameLst>
                                      </p:cBhvr>
                                      <p:tavLst>
                                        <p:tav tm="0">
                                          <p:val>
                                            <p:strVal val="0-#ppt_w/2"/>
                                          </p:val>
                                        </p:tav>
                                        <p:tav tm="100000">
                                          <p:val>
                                            <p:strVal val="#ppt_x"/>
                                          </p:val>
                                        </p:tav>
                                      </p:tavLst>
                                    </p:anim>
                                    <p:anim calcmode="lin" valueType="num">
                                      <p:cBhvr additive="base">
                                        <p:cTn id="52" dur="750" fill="hold"/>
                                        <p:tgtEl>
                                          <p:spTgt spid="20"/>
                                        </p:tgtEl>
                                        <p:attrNameLst>
                                          <p:attrName>ppt_y</p:attrName>
                                        </p:attrNameLst>
                                      </p:cBhvr>
                                      <p:tavLst>
                                        <p:tav tm="0">
                                          <p:val>
                                            <p:strVal val="#ppt_y"/>
                                          </p:val>
                                        </p:tav>
                                        <p:tav tm="100000">
                                          <p:val>
                                            <p:strVal val="#ppt_y"/>
                                          </p:val>
                                        </p:tav>
                                      </p:tavLst>
                                    </p:anim>
                                  </p:childTnLst>
                                </p:cTn>
                              </p:par>
                              <p:par>
                                <p:cTn id="53" presetID="23" presetClass="entr" presetSubtype="36" fill="hold" nodeType="withEffect">
                                  <p:stCondLst>
                                    <p:cond delay="50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strVal val="(6*min(max(#ppt_w*#ppt_h,.3),1)-7.4)/-.7*#ppt_w"/>
                                          </p:val>
                                        </p:tav>
                                        <p:tav tm="100000">
                                          <p:val>
                                            <p:strVal val="#ppt_w"/>
                                          </p:val>
                                        </p:tav>
                                      </p:tavLst>
                                    </p:anim>
                                    <p:anim calcmode="lin" valueType="num">
                                      <p:cBhvr>
                                        <p:cTn id="56" dur="500" fill="hold"/>
                                        <p:tgtEl>
                                          <p:spTgt spid="32"/>
                                        </p:tgtEl>
                                        <p:attrNameLst>
                                          <p:attrName>ppt_h</p:attrName>
                                        </p:attrNameLst>
                                      </p:cBhvr>
                                      <p:tavLst>
                                        <p:tav tm="0">
                                          <p:val>
                                            <p:strVal val="(6*min(max(#ppt_w*#ppt_h,.3),1)-7.4)/-.7*#ppt_h"/>
                                          </p:val>
                                        </p:tav>
                                        <p:tav tm="100000">
                                          <p:val>
                                            <p:strVal val="#ppt_h"/>
                                          </p:val>
                                        </p:tav>
                                      </p:tavLst>
                                    </p:anim>
                                    <p:anim calcmode="lin" valueType="num">
                                      <p:cBhvr>
                                        <p:cTn id="57" dur="500" fill="hold"/>
                                        <p:tgtEl>
                                          <p:spTgt spid="32"/>
                                        </p:tgtEl>
                                        <p:attrNameLst>
                                          <p:attrName>ppt_x</p:attrName>
                                        </p:attrNameLst>
                                      </p:cBhvr>
                                      <p:tavLst>
                                        <p:tav tm="0">
                                          <p:val>
                                            <p:fltVal val="0.5"/>
                                          </p:val>
                                        </p:tav>
                                        <p:tav tm="100000">
                                          <p:val>
                                            <p:strVal val="#ppt_x"/>
                                          </p:val>
                                        </p:tav>
                                      </p:tavLst>
                                    </p:anim>
                                    <p:anim calcmode="lin" valueType="num">
                                      <p:cBhvr>
                                        <p:cTn id="58" dur="500" fill="hold"/>
                                        <p:tgtEl>
                                          <p:spTgt spid="32"/>
                                        </p:tgtEl>
                                        <p:attrNameLst>
                                          <p:attrName>ppt_y</p:attrName>
                                        </p:attrNameLst>
                                      </p:cBhvr>
                                      <p:tavLst>
                                        <p:tav tm="0">
                                          <p:val>
                                            <p:strVal val="1+(6*min(max(#ppt_w*#ppt_h,.3),1)-7.4)/-.7*#ppt_h/2"/>
                                          </p:val>
                                        </p:tav>
                                        <p:tav tm="100000">
                                          <p:val>
                                            <p:strVal val="#ppt_y"/>
                                          </p:val>
                                        </p:tav>
                                      </p:tavLst>
                                    </p:anim>
                                  </p:childTnLst>
                                </p:cTn>
                              </p:par>
                              <p:par>
                                <p:cTn id="59" presetID="6" presetClass="emph" presetSubtype="0" decel="52000" autoRev="1" fill="hold" nodeType="withEffect">
                                  <p:stCondLst>
                                    <p:cond delay="1000"/>
                                  </p:stCondLst>
                                  <p:childTnLst>
                                    <p:animScale>
                                      <p:cBhvr>
                                        <p:cTn id="60" dur="100"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4" grpId="0" animBg="1"/>
      <p:bldP spid="25" grpId="0"/>
      <p:bldP spid="26" grpId="0" animBg="1"/>
      <p:bldP spid="27" grpId="0" animBg="1"/>
      <p:bldP spid="28" grpId="0" animBg="1"/>
      <p:bldP spid="29" grpId="0" animBg="1"/>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直角三角形 20"/>
          <p:cNvSpPr/>
          <p:nvPr/>
        </p:nvSpPr>
        <p:spPr>
          <a:xfrm flipV="1">
            <a:off x="0" y="0"/>
            <a:ext cx="10058400" cy="3805084"/>
          </a:xfrm>
          <a:prstGeom prst="rtTriangl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594704" y="929065"/>
            <a:ext cx="5232287" cy="2903315"/>
          </a:xfrm>
          <a:custGeom>
            <a:avLst/>
            <a:gdLst>
              <a:gd name="connsiteX0" fmla="*/ 5232287 w 5232287"/>
              <a:gd name="connsiteY0" fmla="*/ 0 h 2903315"/>
              <a:gd name="connsiteX1" fmla="*/ 5232287 w 5232287"/>
              <a:gd name="connsiteY1" fmla="*/ 909045 h 2903315"/>
              <a:gd name="connsiteX2" fmla="*/ 2841654 w 5232287"/>
              <a:gd name="connsiteY2" fmla="*/ 1818547 h 2903315"/>
              <a:gd name="connsiteX3" fmla="*/ 2841654 w 5232287"/>
              <a:gd name="connsiteY3" fmla="*/ 1822225 h 2903315"/>
              <a:gd name="connsiteX4" fmla="*/ 0 w 5232287"/>
              <a:gd name="connsiteY4" fmla="*/ 2903315 h 2903315"/>
              <a:gd name="connsiteX5" fmla="*/ 0 w 5232287"/>
              <a:gd name="connsiteY5" fmla="*/ 1994270 h 2903315"/>
              <a:gd name="connsiteX6" fmla="*/ 2390633 w 5232287"/>
              <a:gd name="connsiteY6" fmla="*/ 1084768 h 2903315"/>
              <a:gd name="connsiteX7" fmla="*/ 2390633 w 5232287"/>
              <a:gd name="connsiteY7" fmla="*/ 1081090 h 2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2287" h="2903315">
                <a:moveTo>
                  <a:pt x="5232287" y="0"/>
                </a:moveTo>
                <a:lnTo>
                  <a:pt x="5232287" y="909045"/>
                </a:lnTo>
                <a:lnTo>
                  <a:pt x="2841654" y="1818547"/>
                </a:lnTo>
                <a:lnTo>
                  <a:pt x="2841654" y="1822225"/>
                </a:lnTo>
                <a:lnTo>
                  <a:pt x="0" y="2903315"/>
                </a:lnTo>
                <a:lnTo>
                  <a:pt x="0" y="1994270"/>
                </a:lnTo>
                <a:lnTo>
                  <a:pt x="2390633" y="1084768"/>
                </a:lnTo>
                <a:lnTo>
                  <a:pt x="2390633" y="1081090"/>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7892309" y="-1103945"/>
            <a:ext cx="5232287" cy="2903315"/>
          </a:xfrm>
          <a:custGeom>
            <a:avLst/>
            <a:gdLst>
              <a:gd name="connsiteX0" fmla="*/ 5232287 w 5232287"/>
              <a:gd name="connsiteY0" fmla="*/ 0 h 2903315"/>
              <a:gd name="connsiteX1" fmla="*/ 5232287 w 5232287"/>
              <a:gd name="connsiteY1" fmla="*/ 909045 h 2903315"/>
              <a:gd name="connsiteX2" fmla="*/ 2841654 w 5232287"/>
              <a:gd name="connsiteY2" fmla="*/ 1818547 h 2903315"/>
              <a:gd name="connsiteX3" fmla="*/ 2841654 w 5232287"/>
              <a:gd name="connsiteY3" fmla="*/ 1822225 h 2903315"/>
              <a:gd name="connsiteX4" fmla="*/ 0 w 5232287"/>
              <a:gd name="connsiteY4" fmla="*/ 2903315 h 2903315"/>
              <a:gd name="connsiteX5" fmla="*/ 0 w 5232287"/>
              <a:gd name="connsiteY5" fmla="*/ 1994270 h 2903315"/>
              <a:gd name="connsiteX6" fmla="*/ 2390633 w 5232287"/>
              <a:gd name="connsiteY6" fmla="*/ 1084768 h 2903315"/>
              <a:gd name="connsiteX7" fmla="*/ 2390633 w 5232287"/>
              <a:gd name="connsiteY7" fmla="*/ 1081090 h 2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2287" h="2903315">
                <a:moveTo>
                  <a:pt x="5232287" y="0"/>
                </a:moveTo>
                <a:lnTo>
                  <a:pt x="5232287" y="909045"/>
                </a:lnTo>
                <a:lnTo>
                  <a:pt x="2841654" y="1818547"/>
                </a:lnTo>
                <a:lnTo>
                  <a:pt x="2841654" y="1822225"/>
                </a:lnTo>
                <a:lnTo>
                  <a:pt x="0" y="2903315"/>
                </a:lnTo>
                <a:lnTo>
                  <a:pt x="0" y="1994270"/>
                </a:lnTo>
                <a:lnTo>
                  <a:pt x="2390633" y="1084768"/>
                </a:lnTo>
                <a:lnTo>
                  <a:pt x="2390633" y="1081090"/>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846746" y="2990602"/>
            <a:ext cx="3999813" cy="1015663"/>
          </a:xfrm>
          <a:prstGeom prst="rect">
            <a:avLst/>
          </a:prstGeom>
          <a:noFill/>
        </p:spPr>
        <p:txBody>
          <a:bodyPr vert="horz" wrap="none" rtlCol="0">
            <a:spAutoFit/>
          </a:bodyPr>
          <a:lstStyle>
            <a:defPPr>
              <a:defRPr lang="zh-CN"/>
            </a:defPPr>
            <a:lvl1pPr algn="ctr">
              <a:defRPr sz="7200" b="1">
                <a:solidFill>
                  <a:schemeClr val="accent5">
                    <a:lumMod val="50000"/>
                  </a:schemeClr>
                </a:solidFill>
                <a:latin typeface="Agency FB" panose="020B0503020202020204" pitchFamily="34" charset="0"/>
              </a:defRPr>
            </a:lvl1pPr>
          </a:lstStyle>
          <a:p>
            <a:pPr algn="r"/>
            <a:r>
              <a:rPr lang="en-US" altLang="zh-CN" sz="6000" dirty="0" smtClean="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rPr>
              <a:t>PART  ONE</a:t>
            </a:r>
            <a:endParaRPr lang="zh-CN" altLang="en-US" sz="6000" dirty="0">
              <a:solidFill>
                <a:srgbClr val="F0842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8" name="矩形 27"/>
          <p:cNvSpPr/>
          <p:nvPr/>
        </p:nvSpPr>
        <p:spPr>
          <a:xfrm>
            <a:off x="5679760" y="4152573"/>
            <a:ext cx="5166799" cy="923330"/>
          </a:xfrm>
          <a:prstGeom prst="rect">
            <a:avLst/>
          </a:prstGeom>
          <a:noFill/>
        </p:spPr>
        <p:txBody>
          <a:bodyPr wrap="none" rtlCol="0">
            <a:spAutoFit/>
          </a:bodyPr>
          <a:lstStyle/>
          <a:p>
            <a:pPr algn="r"/>
            <a:r>
              <a:rPr lang="zh-CN" altLang="en-US" sz="5400" b="1" dirty="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前阶段工作概述</a:t>
            </a:r>
          </a:p>
        </p:txBody>
      </p:sp>
      <p:sp>
        <p:nvSpPr>
          <p:cNvPr id="32" name="文本框 89"/>
          <p:cNvSpPr txBox="1"/>
          <p:nvPr/>
        </p:nvSpPr>
        <p:spPr>
          <a:xfrm>
            <a:off x="2456597" y="5120251"/>
            <a:ext cx="8389962" cy="5516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点击添加相关标题文字，点击添加相关标题文字，点击添加相关标题文字，点击添加相关标题文字。点击添加相关标题文字，点击添加相关标题文字，点击添加相关标题文字，点击添加相关标题文字</a:t>
            </a:r>
            <a:r>
              <a:rPr lang="zh-CN" altLang="en-US" sz="1200"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a:t>
            </a:r>
            <a:endPar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2258369128"/>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anim calcmode="lin" valueType="num">
                                      <p:cBhvr>
                                        <p:cTn id="21" dur="500" fill="hold"/>
                                        <p:tgtEl>
                                          <p:spTgt spid="28"/>
                                        </p:tgtEl>
                                        <p:attrNameLst>
                                          <p:attrName>ppt_x</p:attrName>
                                        </p:attrNameLst>
                                      </p:cBhvr>
                                      <p:tavLst>
                                        <p:tav tm="0">
                                          <p:val>
                                            <p:fltVal val="0.5"/>
                                          </p:val>
                                        </p:tav>
                                        <p:tav tm="100000">
                                          <p:val>
                                            <p:strVal val="#ppt_x"/>
                                          </p:val>
                                        </p:tav>
                                      </p:tavLst>
                                    </p:anim>
                                    <p:anim calcmode="lin" valueType="num">
                                      <p:cBhvr>
                                        <p:cTn id="22" dur="500" fill="hold"/>
                                        <p:tgtEl>
                                          <p:spTgt spid="28"/>
                                        </p:tgtEl>
                                        <p:attrNameLst>
                                          <p:attrName>ppt_y</p:attrName>
                                        </p:attrNameLst>
                                      </p:cBhvr>
                                      <p:tavLst>
                                        <p:tav tm="0">
                                          <p:val>
                                            <p:fltVal val="0.5"/>
                                          </p:val>
                                        </p:tav>
                                        <p:tav tm="100000">
                                          <p:val>
                                            <p:strVal val="#ppt_y"/>
                                          </p:val>
                                        </p:tav>
                                      </p:tavLst>
                                    </p:anim>
                                  </p:childTnLst>
                                </p:cTn>
                              </p:par>
                            </p:childTnLst>
                          </p:cTn>
                        </p:par>
                        <p:par>
                          <p:cTn id="23" fill="hold">
                            <p:stCondLst>
                              <p:cond delay="2300"/>
                            </p:stCondLst>
                            <p:childTnLst>
                              <p:par>
                                <p:cTn id="24" presetID="22" presetClass="entr" presetSubtype="8"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280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3300"/>
                            </p:stCondLst>
                            <p:childTnLst>
                              <p:par>
                                <p:cTn id="32" presetID="14" presetClass="entr" presetSubtype="1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randombar(horizontal)">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5" grpId="0" animBg="1"/>
      <p:bldP spid="27" grpId="0"/>
      <p:bldP spid="28"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Other_1"/>
          <p:cNvSpPr/>
          <p:nvPr>
            <p:custDataLst>
              <p:tags r:id="rId1"/>
            </p:custDataLst>
          </p:nvPr>
        </p:nvSpPr>
        <p:spPr>
          <a:xfrm flipH="1" flipV="1">
            <a:off x="5736630" y="3880270"/>
            <a:ext cx="1479181" cy="679096"/>
          </a:xfrm>
          <a:prstGeom prst="bentArrow">
            <a:avLst>
              <a:gd name="adj1" fmla="val 14574"/>
              <a:gd name="adj2" fmla="val 17832"/>
              <a:gd name="adj3" fmla="val 22629"/>
              <a:gd name="adj4" fmla="val 43750"/>
            </a:avLst>
          </a:prstGeom>
          <a:solidFill>
            <a:schemeClr val="bg1">
              <a:lumMod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MH_Other_2"/>
          <p:cNvSpPr/>
          <p:nvPr>
            <p:custDataLst>
              <p:tags r:id="rId2"/>
            </p:custDataLst>
          </p:nvPr>
        </p:nvSpPr>
        <p:spPr>
          <a:xfrm flipV="1">
            <a:off x="5049728" y="2771861"/>
            <a:ext cx="1479181" cy="679096"/>
          </a:xfrm>
          <a:prstGeom prst="bentArrow">
            <a:avLst>
              <a:gd name="adj1" fmla="val 14574"/>
              <a:gd name="adj2" fmla="val 17832"/>
              <a:gd name="adj3" fmla="val 22629"/>
              <a:gd name="adj4" fmla="val 43750"/>
            </a:avLst>
          </a:prstGeom>
          <a:solidFill>
            <a:schemeClr val="bg1">
              <a:lumMod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MH_Other_3"/>
          <p:cNvSpPr/>
          <p:nvPr>
            <p:custDataLst>
              <p:tags r:id="rId3"/>
            </p:custDataLst>
          </p:nvPr>
        </p:nvSpPr>
        <p:spPr>
          <a:xfrm flipV="1">
            <a:off x="5049728" y="4988681"/>
            <a:ext cx="1479181" cy="677145"/>
          </a:xfrm>
          <a:prstGeom prst="bentArrow">
            <a:avLst>
              <a:gd name="adj1" fmla="val 14574"/>
              <a:gd name="adj2" fmla="val 17832"/>
              <a:gd name="adj3" fmla="val 22629"/>
              <a:gd name="adj4" fmla="val 43750"/>
            </a:avLst>
          </a:prstGeom>
          <a:solidFill>
            <a:schemeClr val="bg1">
              <a:lumMod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0" name="组合 9"/>
          <p:cNvGrpSpPr/>
          <p:nvPr/>
        </p:nvGrpSpPr>
        <p:grpSpPr>
          <a:xfrm>
            <a:off x="4588197" y="1668657"/>
            <a:ext cx="1028407" cy="1028407"/>
            <a:chOff x="4588197" y="1552543"/>
            <a:chExt cx="1028407" cy="1028407"/>
          </a:xfrm>
        </p:grpSpPr>
        <p:sp>
          <p:nvSpPr>
            <p:cNvPr id="11" name="MH_Other_9"/>
            <p:cNvSpPr/>
            <p:nvPr>
              <p:custDataLst>
                <p:tags r:id="rId10"/>
              </p:custDataLst>
            </p:nvPr>
          </p:nvSpPr>
          <p:spPr>
            <a:xfrm>
              <a:off x="4588197" y="1552543"/>
              <a:ext cx="1028407" cy="1028407"/>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4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MH_Other_12"/>
            <p:cNvSpPr>
              <a:spLocks noChangeAspect="1"/>
            </p:cNvSpPr>
            <p:nvPr>
              <p:custDataLst>
                <p:tags r:id="rId11"/>
              </p:custDataLst>
            </p:nvPr>
          </p:nvSpPr>
          <p:spPr bwMode="auto">
            <a:xfrm>
              <a:off x="4856538" y="1853712"/>
              <a:ext cx="509321" cy="372722"/>
            </a:xfrm>
            <a:custGeom>
              <a:avLst/>
              <a:gdLst>
                <a:gd name="T0" fmla="*/ 1634294 w 2751138"/>
                <a:gd name="T1" fmla="*/ 1518189 h 2017713"/>
                <a:gd name="T2" fmla="*/ 1827941 w 2751138"/>
                <a:gd name="T3" fmla="*/ 1506439 h 2017713"/>
                <a:gd name="T4" fmla="*/ 1293666 w 2751138"/>
                <a:gd name="T5" fmla="*/ 1399421 h 2017713"/>
                <a:gd name="T6" fmla="*/ 1286682 w 2751138"/>
                <a:gd name="T7" fmla="*/ 1522952 h 2017713"/>
                <a:gd name="T8" fmla="*/ 1475250 w 2751138"/>
                <a:gd name="T9" fmla="*/ 1424191 h 2017713"/>
                <a:gd name="T10" fmla="*/ 933673 w 2751138"/>
                <a:gd name="T11" fmla="*/ 1402597 h 2017713"/>
                <a:gd name="T12" fmla="*/ 940657 w 2751138"/>
                <a:gd name="T13" fmla="*/ 1526446 h 2017713"/>
                <a:gd name="T14" fmla="*/ 1121288 w 2751138"/>
                <a:gd name="T15" fmla="*/ 1416569 h 2017713"/>
                <a:gd name="T16" fmla="*/ 1634294 w 2751138"/>
                <a:gd name="T17" fmla="*/ 1179033 h 2017713"/>
                <a:gd name="T18" fmla="*/ 1654611 w 2751138"/>
                <a:gd name="T19" fmla="*/ 1298754 h 2017713"/>
                <a:gd name="T20" fmla="*/ 1824132 w 2751138"/>
                <a:gd name="T21" fmla="*/ 1180939 h 2017713"/>
                <a:gd name="T22" fmla="*/ 1277158 w 2751138"/>
                <a:gd name="T23" fmla="*/ 1185702 h 2017713"/>
                <a:gd name="T24" fmla="*/ 1454615 w 2751138"/>
                <a:gd name="T25" fmla="*/ 1298437 h 2017713"/>
                <a:gd name="T26" fmla="*/ 1465726 w 2751138"/>
                <a:gd name="T27" fmla="*/ 1175540 h 2017713"/>
                <a:gd name="T28" fmla="*/ 922244 w 2751138"/>
                <a:gd name="T29" fmla="*/ 1193324 h 2017713"/>
                <a:gd name="T30" fmla="*/ 1108590 w 2751138"/>
                <a:gd name="T31" fmla="*/ 1295896 h 2017713"/>
                <a:gd name="T32" fmla="*/ 1106368 w 2751138"/>
                <a:gd name="T33" fmla="*/ 1171412 h 2017713"/>
                <a:gd name="T34" fmla="*/ 1628580 w 2751138"/>
                <a:gd name="T35" fmla="*/ 1046610 h 2017713"/>
                <a:gd name="T36" fmla="*/ 1820957 w 2751138"/>
                <a:gd name="T37" fmla="*/ 1062806 h 2017713"/>
                <a:gd name="T38" fmla="*/ 1805085 w 2751138"/>
                <a:gd name="T39" fmla="*/ 941180 h 2017713"/>
                <a:gd name="T40" fmla="*/ 1277158 w 2751138"/>
                <a:gd name="T41" fmla="*/ 1054232 h 2017713"/>
                <a:gd name="T42" fmla="*/ 1472393 w 2751138"/>
                <a:gd name="T43" fmla="*/ 1056772 h 2017713"/>
                <a:gd name="T44" fmla="*/ 1299063 w 2751138"/>
                <a:gd name="T45" fmla="*/ 941180 h 2017713"/>
                <a:gd name="T46" fmla="*/ 927959 w 2751138"/>
                <a:gd name="T47" fmla="*/ 1060901 h 2017713"/>
                <a:gd name="T48" fmla="*/ 1121606 w 2751138"/>
                <a:gd name="T49" fmla="*/ 1049468 h 2017713"/>
                <a:gd name="T50" fmla="*/ 2750186 w 2751138"/>
                <a:gd name="T51" fmla="*/ 649605 h 2017713"/>
                <a:gd name="T52" fmla="*/ 2644458 w 2751138"/>
                <a:gd name="T53" fmla="*/ 844867 h 2017713"/>
                <a:gd name="T54" fmla="*/ 657551 w 2751138"/>
                <a:gd name="T55" fmla="*/ 772160 h 2017713"/>
                <a:gd name="T56" fmla="*/ 78068 w 2751138"/>
                <a:gd name="T57" fmla="*/ 834072 h 2017713"/>
                <a:gd name="T58" fmla="*/ 1052401 w 2751138"/>
                <a:gd name="T59" fmla="*/ 374650 h 2017713"/>
                <a:gd name="T60" fmla="*/ 1673024 w 2751138"/>
                <a:gd name="T61" fmla="*/ 389576 h 2017713"/>
                <a:gd name="T62" fmla="*/ 1803815 w 2751138"/>
                <a:gd name="T63" fmla="*/ 392116 h 2017713"/>
                <a:gd name="T64" fmla="*/ 1903178 w 2751138"/>
                <a:gd name="T65" fmla="*/ 545181 h 2017713"/>
                <a:gd name="T66" fmla="*/ 2070794 w 2751138"/>
                <a:gd name="T67" fmla="*/ 910376 h 2017713"/>
                <a:gd name="T68" fmla="*/ 2393645 w 2751138"/>
                <a:gd name="T69" fmla="*/ 1360361 h 2017713"/>
                <a:gd name="T70" fmla="*/ 2449517 w 2751138"/>
                <a:gd name="T71" fmla="*/ 1810981 h 2017713"/>
                <a:gd name="T72" fmla="*/ 2227934 w 2751138"/>
                <a:gd name="T73" fmla="*/ 1976748 h 2017713"/>
                <a:gd name="T74" fmla="*/ 2042540 w 2751138"/>
                <a:gd name="T75" fmla="*/ 2008504 h 2017713"/>
                <a:gd name="T76" fmla="*/ 698757 w 2751138"/>
                <a:gd name="T77" fmla="*/ 2014538 h 2017713"/>
                <a:gd name="T78" fmla="*/ 473682 w 2751138"/>
                <a:gd name="T79" fmla="*/ 1919904 h 2017713"/>
                <a:gd name="T80" fmla="*/ 288923 w 2751138"/>
                <a:gd name="T81" fmla="*/ 1783035 h 2017713"/>
                <a:gd name="T82" fmla="*/ 384794 w 2751138"/>
                <a:gd name="T83" fmla="*/ 1287639 h 2017713"/>
                <a:gd name="T84" fmla="*/ 713042 w 2751138"/>
                <a:gd name="T85" fmla="*/ 867823 h 2017713"/>
                <a:gd name="T86" fmla="*/ 858436 w 2751138"/>
                <a:gd name="T87" fmla="*/ 526127 h 2017713"/>
                <a:gd name="T88" fmla="*/ 950815 w 2751138"/>
                <a:gd name="T89" fmla="*/ 384812 h 2017713"/>
                <a:gd name="T90" fmla="*/ 594360 w 2751138"/>
                <a:gd name="T91" fmla="*/ 99695 h 2017713"/>
                <a:gd name="T92" fmla="*/ 312420 w 2751138"/>
                <a:gd name="T93" fmla="*/ 292735 h 2017713"/>
                <a:gd name="T94" fmla="*/ 362585 w 2751138"/>
                <a:gd name="T95" fmla="*/ 350520 h 2017713"/>
                <a:gd name="T96" fmla="*/ 520065 w 2751138"/>
                <a:gd name="T97" fmla="*/ 219393 h 2017713"/>
                <a:gd name="T98" fmla="*/ 2098358 w 2751138"/>
                <a:gd name="T99" fmla="*/ 181928 h 2017713"/>
                <a:gd name="T100" fmla="*/ 2400935 w 2751138"/>
                <a:gd name="T101" fmla="*/ 337820 h 2017713"/>
                <a:gd name="T102" fmla="*/ 2456180 w 2751138"/>
                <a:gd name="T103" fmla="*/ 284163 h 2017713"/>
                <a:gd name="T104" fmla="*/ 2183130 w 2751138"/>
                <a:gd name="T105" fmla="*/ 119698 h 2017713"/>
                <a:gd name="T106" fmla="*/ 2062798 w 2751138"/>
                <a:gd name="T107" fmla="*/ 11430 h 2017713"/>
                <a:gd name="T108" fmla="*/ 2489200 w 2751138"/>
                <a:gd name="T109" fmla="*/ 155258 h 2017713"/>
                <a:gd name="T110" fmla="*/ 2710498 w 2751138"/>
                <a:gd name="T111" fmla="*/ 419100 h 2017713"/>
                <a:gd name="T112" fmla="*/ 1985328 w 2751138"/>
                <a:gd name="T113" fmla="*/ 382588 h 2017713"/>
                <a:gd name="T114" fmla="*/ 932815 w 2751138"/>
                <a:gd name="T115" fmla="*/ 296228 h 2017713"/>
                <a:gd name="T116" fmla="*/ 710565 w 2751138"/>
                <a:gd name="T117" fmla="*/ 471805 h 2017713"/>
                <a:gd name="T118" fmla="*/ 100330 w 2751138"/>
                <a:gd name="T119" fmla="*/ 309563 h 2017713"/>
                <a:gd name="T120" fmla="*/ 400685 w 2751138"/>
                <a:gd name="T121" fmla="*/ 84138 h 2017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1138" h="2017713">
                  <a:moveTo>
                    <a:pt x="1652072" y="1398468"/>
                  </a:moveTo>
                  <a:lnTo>
                    <a:pt x="1649215" y="1398786"/>
                  </a:lnTo>
                  <a:lnTo>
                    <a:pt x="1646992" y="1399421"/>
                  </a:lnTo>
                  <a:lnTo>
                    <a:pt x="1644453" y="1400374"/>
                  </a:lnTo>
                  <a:lnTo>
                    <a:pt x="1642231" y="1401326"/>
                  </a:lnTo>
                  <a:lnTo>
                    <a:pt x="1640326" y="1402597"/>
                  </a:lnTo>
                  <a:lnTo>
                    <a:pt x="1637786" y="1404184"/>
                  </a:lnTo>
                  <a:lnTo>
                    <a:pt x="1636199" y="1406090"/>
                  </a:lnTo>
                  <a:lnTo>
                    <a:pt x="1634294" y="1407995"/>
                  </a:lnTo>
                  <a:lnTo>
                    <a:pt x="1633024" y="1409901"/>
                  </a:lnTo>
                  <a:lnTo>
                    <a:pt x="1631755" y="1411806"/>
                  </a:lnTo>
                  <a:lnTo>
                    <a:pt x="1630485" y="1414029"/>
                  </a:lnTo>
                  <a:lnTo>
                    <a:pt x="1629850" y="1416569"/>
                  </a:lnTo>
                  <a:lnTo>
                    <a:pt x="1629215" y="1419110"/>
                  </a:lnTo>
                  <a:lnTo>
                    <a:pt x="1628580" y="1421650"/>
                  </a:lnTo>
                  <a:lnTo>
                    <a:pt x="1628580" y="1424191"/>
                  </a:lnTo>
                  <a:lnTo>
                    <a:pt x="1628580" y="1501358"/>
                  </a:lnTo>
                  <a:lnTo>
                    <a:pt x="1628580" y="1503899"/>
                  </a:lnTo>
                  <a:lnTo>
                    <a:pt x="1629215" y="1506439"/>
                  </a:lnTo>
                  <a:lnTo>
                    <a:pt x="1629850" y="1509297"/>
                  </a:lnTo>
                  <a:lnTo>
                    <a:pt x="1630485" y="1511520"/>
                  </a:lnTo>
                  <a:lnTo>
                    <a:pt x="1631755" y="1513743"/>
                  </a:lnTo>
                  <a:lnTo>
                    <a:pt x="1633024" y="1515649"/>
                  </a:lnTo>
                  <a:lnTo>
                    <a:pt x="1634294" y="1518189"/>
                  </a:lnTo>
                  <a:lnTo>
                    <a:pt x="1636199" y="1520094"/>
                  </a:lnTo>
                  <a:lnTo>
                    <a:pt x="1637786" y="1521365"/>
                  </a:lnTo>
                  <a:lnTo>
                    <a:pt x="1640326" y="1522952"/>
                  </a:lnTo>
                  <a:lnTo>
                    <a:pt x="1642231" y="1524223"/>
                  </a:lnTo>
                  <a:lnTo>
                    <a:pt x="1644453" y="1525175"/>
                  </a:lnTo>
                  <a:lnTo>
                    <a:pt x="1646992" y="1526446"/>
                  </a:lnTo>
                  <a:lnTo>
                    <a:pt x="1649215" y="1526763"/>
                  </a:lnTo>
                  <a:lnTo>
                    <a:pt x="1652072" y="1527398"/>
                  </a:lnTo>
                  <a:lnTo>
                    <a:pt x="1654611" y="1527716"/>
                  </a:lnTo>
                  <a:lnTo>
                    <a:pt x="1802228" y="1527716"/>
                  </a:lnTo>
                  <a:lnTo>
                    <a:pt x="1805085" y="1527398"/>
                  </a:lnTo>
                  <a:lnTo>
                    <a:pt x="1807624" y="1526763"/>
                  </a:lnTo>
                  <a:lnTo>
                    <a:pt x="1810481" y="1526446"/>
                  </a:lnTo>
                  <a:lnTo>
                    <a:pt x="1812704" y="1525175"/>
                  </a:lnTo>
                  <a:lnTo>
                    <a:pt x="1814926" y="1524223"/>
                  </a:lnTo>
                  <a:lnTo>
                    <a:pt x="1817148" y="1522952"/>
                  </a:lnTo>
                  <a:lnTo>
                    <a:pt x="1819053" y="1521365"/>
                  </a:lnTo>
                  <a:lnTo>
                    <a:pt x="1820957" y="1520094"/>
                  </a:lnTo>
                  <a:lnTo>
                    <a:pt x="1822545" y="1518189"/>
                  </a:lnTo>
                  <a:lnTo>
                    <a:pt x="1824132" y="1515649"/>
                  </a:lnTo>
                  <a:lnTo>
                    <a:pt x="1825719" y="1513743"/>
                  </a:lnTo>
                  <a:lnTo>
                    <a:pt x="1826354" y="1511520"/>
                  </a:lnTo>
                  <a:lnTo>
                    <a:pt x="1827624" y="1509297"/>
                  </a:lnTo>
                  <a:lnTo>
                    <a:pt x="1827941" y="1506439"/>
                  </a:lnTo>
                  <a:lnTo>
                    <a:pt x="1828259" y="1503899"/>
                  </a:lnTo>
                  <a:lnTo>
                    <a:pt x="1828894" y="1501358"/>
                  </a:lnTo>
                  <a:lnTo>
                    <a:pt x="1828894" y="1424191"/>
                  </a:lnTo>
                  <a:lnTo>
                    <a:pt x="1828259" y="1421650"/>
                  </a:lnTo>
                  <a:lnTo>
                    <a:pt x="1827941" y="1419110"/>
                  </a:lnTo>
                  <a:lnTo>
                    <a:pt x="1827624" y="1416569"/>
                  </a:lnTo>
                  <a:lnTo>
                    <a:pt x="1826354" y="1414029"/>
                  </a:lnTo>
                  <a:lnTo>
                    <a:pt x="1825719" y="1411806"/>
                  </a:lnTo>
                  <a:lnTo>
                    <a:pt x="1824132" y="1409901"/>
                  </a:lnTo>
                  <a:lnTo>
                    <a:pt x="1822545" y="1407995"/>
                  </a:lnTo>
                  <a:lnTo>
                    <a:pt x="1820957" y="1406090"/>
                  </a:lnTo>
                  <a:lnTo>
                    <a:pt x="1819053" y="1404184"/>
                  </a:lnTo>
                  <a:lnTo>
                    <a:pt x="1817148" y="1402597"/>
                  </a:lnTo>
                  <a:lnTo>
                    <a:pt x="1814926" y="1401326"/>
                  </a:lnTo>
                  <a:lnTo>
                    <a:pt x="1812704" y="1400374"/>
                  </a:lnTo>
                  <a:lnTo>
                    <a:pt x="1810481" y="1399421"/>
                  </a:lnTo>
                  <a:lnTo>
                    <a:pt x="1807624" y="1398786"/>
                  </a:lnTo>
                  <a:lnTo>
                    <a:pt x="1805085" y="1398468"/>
                  </a:lnTo>
                  <a:lnTo>
                    <a:pt x="1802228" y="1398468"/>
                  </a:lnTo>
                  <a:lnTo>
                    <a:pt x="1654611" y="1398468"/>
                  </a:lnTo>
                  <a:lnTo>
                    <a:pt x="1652072" y="1398468"/>
                  </a:lnTo>
                  <a:close/>
                  <a:moveTo>
                    <a:pt x="1299063" y="1398468"/>
                  </a:moveTo>
                  <a:lnTo>
                    <a:pt x="1296206" y="1398786"/>
                  </a:lnTo>
                  <a:lnTo>
                    <a:pt x="1293666" y="1399421"/>
                  </a:lnTo>
                  <a:lnTo>
                    <a:pt x="1291444" y="1400374"/>
                  </a:lnTo>
                  <a:lnTo>
                    <a:pt x="1288904" y="1401326"/>
                  </a:lnTo>
                  <a:lnTo>
                    <a:pt x="1286682" y="1402597"/>
                  </a:lnTo>
                  <a:lnTo>
                    <a:pt x="1284777" y="1404184"/>
                  </a:lnTo>
                  <a:lnTo>
                    <a:pt x="1282872" y="1406090"/>
                  </a:lnTo>
                  <a:lnTo>
                    <a:pt x="1281285" y="1407995"/>
                  </a:lnTo>
                  <a:lnTo>
                    <a:pt x="1280015" y="1409901"/>
                  </a:lnTo>
                  <a:lnTo>
                    <a:pt x="1278428" y="1411806"/>
                  </a:lnTo>
                  <a:lnTo>
                    <a:pt x="1277158" y="1414029"/>
                  </a:lnTo>
                  <a:lnTo>
                    <a:pt x="1276523" y="1416569"/>
                  </a:lnTo>
                  <a:lnTo>
                    <a:pt x="1275571" y="1419110"/>
                  </a:lnTo>
                  <a:lnTo>
                    <a:pt x="1275254" y="1421650"/>
                  </a:lnTo>
                  <a:lnTo>
                    <a:pt x="1275254" y="1424191"/>
                  </a:lnTo>
                  <a:lnTo>
                    <a:pt x="1275254" y="1501358"/>
                  </a:lnTo>
                  <a:lnTo>
                    <a:pt x="1275254" y="1503899"/>
                  </a:lnTo>
                  <a:lnTo>
                    <a:pt x="1275571" y="1506439"/>
                  </a:lnTo>
                  <a:lnTo>
                    <a:pt x="1276523" y="1509297"/>
                  </a:lnTo>
                  <a:lnTo>
                    <a:pt x="1277158" y="1511520"/>
                  </a:lnTo>
                  <a:lnTo>
                    <a:pt x="1278428" y="1513743"/>
                  </a:lnTo>
                  <a:lnTo>
                    <a:pt x="1280015" y="1515649"/>
                  </a:lnTo>
                  <a:lnTo>
                    <a:pt x="1281285" y="1518189"/>
                  </a:lnTo>
                  <a:lnTo>
                    <a:pt x="1282872" y="1520094"/>
                  </a:lnTo>
                  <a:lnTo>
                    <a:pt x="1284777" y="1521365"/>
                  </a:lnTo>
                  <a:lnTo>
                    <a:pt x="1286682" y="1522952"/>
                  </a:lnTo>
                  <a:lnTo>
                    <a:pt x="1288904" y="1524223"/>
                  </a:lnTo>
                  <a:lnTo>
                    <a:pt x="1291444" y="1525175"/>
                  </a:lnTo>
                  <a:lnTo>
                    <a:pt x="1293666" y="1526446"/>
                  </a:lnTo>
                  <a:lnTo>
                    <a:pt x="1296206" y="1526763"/>
                  </a:lnTo>
                  <a:lnTo>
                    <a:pt x="1299063" y="1527398"/>
                  </a:lnTo>
                  <a:lnTo>
                    <a:pt x="1301602" y="1527716"/>
                  </a:lnTo>
                  <a:lnTo>
                    <a:pt x="1449218" y="1527716"/>
                  </a:lnTo>
                  <a:lnTo>
                    <a:pt x="1452076" y="1527398"/>
                  </a:lnTo>
                  <a:lnTo>
                    <a:pt x="1454615" y="1526763"/>
                  </a:lnTo>
                  <a:lnTo>
                    <a:pt x="1456837" y="1526446"/>
                  </a:lnTo>
                  <a:lnTo>
                    <a:pt x="1459694" y="1525175"/>
                  </a:lnTo>
                  <a:lnTo>
                    <a:pt x="1461917" y="1524223"/>
                  </a:lnTo>
                  <a:lnTo>
                    <a:pt x="1463821" y="1522952"/>
                  </a:lnTo>
                  <a:lnTo>
                    <a:pt x="1465726" y="1521365"/>
                  </a:lnTo>
                  <a:lnTo>
                    <a:pt x="1467631" y="1520094"/>
                  </a:lnTo>
                  <a:lnTo>
                    <a:pt x="1469536" y="1518189"/>
                  </a:lnTo>
                  <a:lnTo>
                    <a:pt x="1471123" y="1515649"/>
                  </a:lnTo>
                  <a:lnTo>
                    <a:pt x="1472393" y="1513743"/>
                  </a:lnTo>
                  <a:lnTo>
                    <a:pt x="1473345" y="1511520"/>
                  </a:lnTo>
                  <a:lnTo>
                    <a:pt x="1474297" y="1509297"/>
                  </a:lnTo>
                  <a:lnTo>
                    <a:pt x="1474932" y="1506439"/>
                  </a:lnTo>
                  <a:lnTo>
                    <a:pt x="1475250" y="1503899"/>
                  </a:lnTo>
                  <a:lnTo>
                    <a:pt x="1475250" y="1501358"/>
                  </a:lnTo>
                  <a:lnTo>
                    <a:pt x="1475250" y="1424191"/>
                  </a:lnTo>
                  <a:lnTo>
                    <a:pt x="1475250" y="1421650"/>
                  </a:lnTo>
                  <a:lnTo>
                    <a:pt x="1474932" y="1419110"/>
                  </a:lnTo>
                  <a:lnTo>
                    <a:pt x="1474297" y="1416569"/>
                  </a:lnTo>
                  <a:lnTo>
                    <a:pt x="1473345" y="1414029"/>
                  </a:lnTo>
                  <a:lnTo>
                    <a:pt x="1472393" y="1411806"/>
                  </a:lnTo>
                  <a:lnTo>
                    <a:pt x="1471123" y="1409901"/>
                  </a:lnTo>
                  <a:lnTo>
                    <a:pt x="1469536" y="1407995"/>
                  </a:lnTo>
                  <a:lnTo>
                    <a:pt x="1467631" y="1406090"/>
                  </a:lnTo>
                  <a:lnTo>
                    <a:pt x="1465726" y="1404184"/>
                  </a:lnTo>
                  <a:lnTo>
                    <a:pt x="1463821" y="1402597"/>
                  </a:lnTo>
                  <a:lnTo>
                    <a:pt x="1461917" y="1401326"/>
                  </a:lnTo>
                  <a:lnTo>
                    <a:pt x="1459694" y="1400374"/>
                  </a:lnTo>
                  <a:lnTo>
                    <a:pt x="1456837" y="1399421"/>
                  </a:lnTo>
                  <a:lnTo>
                    <a:pt x="1454615" y="1398786"/>
                  </a:lnTo>
                  <a:lnTo>
                    <a:pt x="1452076" y="1398468"/>
                  </a:lnTo>
                  <a:lnTo>
                    <a:pt x="1449218" y="1398468"/>
                  </a:lnTo>
                  <a:lnTo>
                    <a:pt x="1301602" y="1398468"/>
                  </a:lnTo>
                  <a:lnTo>
                    <a:pt x="1299063" y="1398468"/>
                  </a:lnTo>
                  <a:close/>
                  <a:moveTo>
                    <a:pt x="945736" y="1398468"/>
                  </a:moveTo>
                  <a:lnTo>
                    <a:pt x="942879" y="1398786"/>
                  </a:lnTo>
                  <a:lnTo>
                    <a:pt x="940657" y="1399421"/>
                  </a:lnTo>
                  <a:lnTo>
                    <a:pt x="937800" y="1400374"/>
                  </a:lnTo>
                  <a:lnTo>
                    <a:pt x="935578" y="1401326"/>
                  </a:lnTo>
                  <a:lnTo>
                    <a:pt x="933673" y="1402597"/>
                  </a:lnTo>
                  <a:lnTo>
                    <a:pt x="931451" y="1404184"/>
                  </a:lnTo>
                  <a:lnTo>
                    <a:pt x="929863" y="1406090"/>
                  </a:lnTo>
                  <a:lnTo>
                    <a:pt x="927959" y="1407995"/>
                  </a:lnTo>
                  <a:lnTo>
                    <a:pt x="926371" y="1409901"/>
                  </a:lnTo>
                  <a:lnTo>
                    <a:pt x="925419" y="1411806"/>
                  </a:lnTo>
                  <a:lnTo>
                    <a:pt x="924149" y="1414029"/>
                  </a:lnTo>
                  <a:lnTo>
                    <a:pt x="923514" y="1416569"/>
                  </a:lnTo>
                  <a:lnTo>
                    <a:pt x="922562" y="1419110"/>
                  </a:lnTo>
                  <a:lnTo>
                    <a:pt x="922244" y="1421650"/>
                  </a:lnTo>
                  <a:lnTo>
                    <a:pt x="922244" y="1424191"/>
                  </a:lnTo>
                  <a:lnTo>
                    <a:pt x="922244" y="1501358"/>
                  </a:lnTo>
                  <a:lnTo>
                    <a:pt x="922244" y="1503899"/>
                  </a:lnTo>
                  <a:lnTo>
                    <a:pt x="922562" y="1506439"/>
                  </a:lnTo>
                  <a:lnTo>
                    <a:pt x="923514" y="1509297"/>
                  </a:lnTo>
                  <a:lnTo>
                    <a:pt x="924149" y="1511520"/>
                  </a:lnTo>
                  <a:lnTo>
                    <a:pt x="925419" y="1513743"/>
                  </a:lnTo>
                  <a:lnTo>
                    <a:pt x="926371" y="1515649"/>
                  </a:lnTo>
                  <a:lnTo>
                    <a:pt x="927959" y="1518189"/>
                  </a:lnTo>
                  <a:lnTo>
                    <a:pt x="929863" y="1520094"/>
                  </a:lnTo>
                  <a:lnTo>
                    <a:pt x="931451" y="1521365"/>
                  </a:lnTo>
                  <a:lnTo>
                    <a:pt x="933673" y="1522952"/>
                  </a:lnTo>
                  <a:lnTo>
                    <a:pt x="935578" y="1524223"/>
                  </a:lnTo>
                  <a:lnTo>
                    <a:pt x="937800" y="1525175"/>
                  </a:lnTo>
                  <a:lnTo>
                    <a:pt x="940657" y="1526446"/>
                  </a:lnTo>
                  <a:lnTo>
                    <a:pt x="942879" y="1526763"/>
                  </a:lnTo>
                  <a:lnTo>
                    <a:pt x="945736" y="1527398"/>
                  </a:lnTo>
                  <a:lnTo>
                    <a:pt x="948276" y="1527716"/>
                  </a:lnTo>
                  <a:lnTo>
                    <a:pt x="1095892" y="1527716"/>
                  </a:lnTo>
                  <a:lnTo>
                    <a:pt x="1098432" y="1527398"/>
                  </a:lnTo>
                  <a:lnTo>
                    <a:pt x="1101289" y="1526763"/>
                  </a:lnTo>
                  <a:lnTo>
                    <a:pt x="1103828" y="1526446"/>
                  </a:lnTo>
                  <a:lnTo>
                    <a:pt x="1106368" y="1525175"/>
                  </a:lnTo>
                  <a:lnTo>
                    <a:pt x="1108590" y="1524223"/>
                  </a:lnTo>
                  <a:lnTo>
                    <a:pt x="1110812" y="1522952"/>
                  </a:lnTo>
                  <a:lnTo>
                    <a:pt x="1112717" y="1521365"/>
                  </a:lnTo>
                  <a:lnTo>
                    <a:pt x="1114622" y="1520094"/>
                  </a:lnTo>
                  <a:lnTo>
                    <a:pt x="1116209" y="1518189"/>
                  </a:lnTo>
                  <a:lnTo>
                    <a:pt x="1117796" y="1515649"/>
                  </a:lnTo>
                  <a:lnTo>
                    <a:pt x="1119384" y="1513743"/>
                  </a:lnTo>
                  <a:lnTo>
                    <a:pt x="1120018" y="1511520"/>
                  </a:lnTo>
                  <a:lnTo>
                    <a:pt x="1121288" y="1509297"/>
                  </a:lnTo>
                  <a:lnTo>
                    <a:pt x="1121606" y="1506439"/>
                  </a:lnTo>
                  <a:lnTo>
                    <a:pt x="1121923" y="1503899"/>
                  </a:lnTo>
                  <a:lnTo>
                    <a:pt x="1122241" y="1501358"/>
                  </a:lnTo>
                  <a:lnTo>
                    <a:pt x="1122241" y="1424191"/>
                  </a:lnTo>
                  <a:lnTo>
                    <a:pt x="1121923" y="1421650"/>
                  </a:lnTo>
                  <a:lnTo>
                    <a:pt x="1121606" y="1419110"/>
                  </a:lnTo>
                  <a:lnTo>
                    <a:pt x="1121288" y="1416569"/>
                  </a:lnTo>
                  <a:lnTo>
                    <a:pt x="1120018" y="1414029"/>
                  </a:lnTo>
                  <a:lnTo>
                    <a:pt x="1119384" y="1411806"/>
                  </a:lnTo>
                  <a:lnTo>
                    <a:pt x="1117796" y="1409901"/>
                  </a:lnTo>
                  <a:lnTo>
                    <a:pt x="1116209" y="1407995"/>
                  </a:lnTo>
                  <a:lnTo>
                    <a:pt x="1114622" y="1406090"/>
                  </a:lnTo>
                  <a:lnTo>
                    <a:pt x="1112717" y="1404184"/>
                  </a:lnTo>
                  <a:lnTo>
                    <a:pt x="1110812" y="1402597"/>
                  </a:lnTo>
                  <a:lnTo>
                    <a:pt x="1108590" y="1401326"/>
                  </a:lnTo>
                  <a:lnTo>
                    <a:pt x="1106368" y="1400374"/>
                  </a:lnTo>
                  <a:lnTo>
                    <a:pt x="1103828" y="1399421"/>
                  </a:lnTo>
                  <a:lnTo>
                    <a:pt x="1101289" y="1398786"/>
                  </a:lnTo>
                  <a:lnTo>
                    <a:pt x="1098432" y="1398468"/>
                  </a:lnTo>
                  <a:lnTo>
                    <a:pt x="1095892" y="1398468"/>
                  </a:lnTo>
                  <a:lnTo>
                    <a:pt x="948276" y="1398468"/>
                  </a:lnTo>
                  <a:lnTo>
                    <a:pt x="945736" y="1398468"/>
                  </a:lnTo>
                  <a:close/>
                  <a:moveTo>
                    <a:pt x="1652072" y="1169507"/>
                  </a:moveTo>
                  <a:lnTo>
                    <a:pt x="1649215" y="1169824"/>
                  </a:lnTo>
                  <a:lnTo>
                    <a:pt x="1646992" y="1170777"/>
                  </a:lnTo>
                  <a:lnTo>
                    <a:pt x="1644453" y="1171412"/>
                  </a:lnTo>
                  <a:lnTo>
                    <a:pt x="1642231" y="1172682"/>
                  </a:lnTo>
                  <a:lnTo>
                    <a:pt x="1640326" y="1174270"/>
                  </a:lnTo>
                  <a:lnTo>
                    <a:pt x="1637786" y="1175540"/>
                  </a:lnTo>
                  <a:lnTo>
                    <a:pt x="1636199" y="1177128"/>
                  </a:lnTo>
                  <a:lnTo>
                    <a:pt x="1634294" y="1179033"/>
                  </a:lnTo>
                  <a:lnTo>
                    <a:pt x="1633024" y="1180939"/>
                  </a:lnTo>
                  <a:lnTo>
                    <a:pt x="1631755" y="1183162"/>
                  </a:lnTo>
                  <a:lnTo>
                    <a:pt x="1630485" y="1185702"/>
                  </a:lnTo>
                  <a:lnTo>
                    <a:pt x="1629850" y="1187925"/>
                  </a:lnTo>
                  <a:lnTo>
                    <a:pt x="1629215" y="1190466"/>
                  </a:lnTo>
                  <a:lnTo>
                    <a:pt x="1628580" y="1193324"/>
                  </a:lnTo>
                  <a:lnTo>
                    <a:pt x="1628580" y="1195864"/>
                  </a:lnTo>
                  <a:lnTo>
                    <a:pt x="1628580" y="1272714"/>
                  </a:lnTo>
                  <a:lnTo>
                    <a:pt x="1628580" y="1275572"/>
                  </a:lnTo>
                  <a:lnTo>
                    <a:pt x="1629215" y="1278113"/>
                  </a:lnTo>
                  <a:lnTo>
                    <a:pt x="1629850" y="1280336"/>
                  </a:lnTo>
                  <a:lnTo>
                    <a:pt x="1630485" y="1282876"/>
                  </a:lnTo>
                  <a:lnTo>
                    <a:pt x="1631755" y="1285099"/>
                  </a:lnTo>
                  <a:lnTo>
                    <a:pt x="1633024" y="1287322"/>
                  </a:lnTo>
                  <a:lnTo>
                    <a:pt x="1634294" y="1289227"/>
                  </a:lnTo>
                  <a:lnTo>
                    <a:pt x="1636199" y="1291133"/>
                  </a:lnTo>
                  <a:lnTo>
                    <a:pt x="1637786" y="1292720"/>
                  </a:lnTo>
                  <a:lnTo>
                    <a:pt x="1640326" y="1294308"/>
                  </a:lnTo>
                  <a:lnTo>
                    <a:pt x="1642231" y="1295896"/>
                  </a:lnTo>
                  <a:lnTo>
                    <a:pt x="1644453" y="1296849"/>
                  </a:lnTo>
                  <a:lnTo>
                    <a:pt x="1646992" y="1297801"/>
                  </a:lnTo>
                  <a:lnTo>
                    <a:pt x="1649215" y="1298437"/>
                  </a:lnTo>
                  <a:lnTo>
                    <a:pt x="1652072" y="1298754"/>
                  </a:lnTo>
                  <a:lnTo>
                    <a:pt x="1654611" y="1298754"/>
                  </a:lnTo>
                  <a:lnTo>
                    <a:pt x="1802228" y="1298754"/>
                  </a:lnTo>
                  <a:lnTo>
                    <a:pt x="1805085" y="1298754"/>
                  </a:lnTo>
                  <a:lnTo>
                    <a:pt x="1807624" y="1298437"/>
                  </a:lnTo>
                  <a:lnTo>
                    <a:pt x="1810481" y="1297801"/>
                  </a:lnTo>
                  <a:lnTo>
                    <a:pt x="1812704" y="1296849"/>
                  </a:lnTo>
                  <a:lnTo>
                    <a:pt x="1814926" y="1295896"/>
                  </a:lnTo>
                  <a:lnTo>
                    <a:pt x="1817148" y="1294308"/>
                  </a:lnTo>
                  <a:lnTo>
                    <a:pt x="1819053" y="1292720"/>
                  </a:lnTo>
                  <a:lnTo>
                    <a:pt x="1820957" y="1291133"/>
                  </a:lnTo>
                  <a:lnTo>
                    <a:pt x="1822545" y="1289227"/>
                  </a:lnTo>
                  <a:lnTo>
                    <a:pt x="1824132" y="1287322"/>
                  </a:lnTo>
                  <a:lnTo>
                    <a:pt x="1825719" y="1285099"/>
                  </a:lnTo>
                  <a:lnTo>
                    <a:pt x="1826354" y="1282876"/>
                  </a:lnTo>
                  <a:lnTo>
                    <a:pt x="1827624" y="1280336"/>
                  </a:lnTo>
                  <a:lnTo>
                    <a:pt x="1827941" y="1278113"/>
                  </a:lnTo>
                  <a:lnTo>
                    <a:pt x="1828259" y="1275572"/>
                  </a:lnTo>
                  <a:lnTo>
                    <a:pt x="1828894" y="1272714"/>
                  </a:lnTo>
                  <a:lnTo>
                    <a:pt x="1828894" y="1195864"/>
                  </a:lnTo>
                  <a:lnTo>
                    <a:pt x="1828259" y="1193324"/>
                  </a:lnTo>
                  <a:lnTo>
                    <a:pt x="1827941" y="1190466"/>
                  </a:lnTo>
                  <a:lnTo>
                    <a:pt x="1827624" y="1187925"/>
                  </a:lnTo>
                  <a:lnTo>
                    <a:pt x="1826354" y="1185702"/>
                  </a:lnTo>
                  <a:lnTo>
                    <a:pt x="1825719" y="1183162"/>
                  </a:lnTo>
                  <a:lnTo>
                    <a:pt x="1824132" y="1180939"/>
                  </a:lnTo>
                  <a:lnTo>
                    <a:pt x="1822545" y="1179033"/>
                  </a:lnTo>
                  <a:lnTo>
                    <a:pt x="1820957" y="1177128"/>
                  </a:lnTo>
                  <a:lnTo>
                    <a:pt x="1819053" y="1175540"/>
                  </a:lnTo>
                  <a:lnTo>
                    <a:pt x="1817148" y="1174270"/>
                  </a:lnTo>
                  <a:lnTo>
                    <a:pt x="1814926" y="1172682"/>
                  </a:lnTo>
                  <a:lnTo>
                    <a:pt x="1812704" y="1171412"/>
                  </a:lnTo>
                  <a:lnTo>
                    <a:pt x="1810481" y="1170777"/>
                  </a:lnTo>
                  <a:lnTo>
                    <a:pt x="1807624" y="1169824"/>
                  </a:lnTo>
                  <a:lnTo>
                    <a:pt x="1805085" y="1169507"/>
                  </a:lnTo>
                  <a:lnTo>
                    <a:pt x="1802228" y="1169507"/>
                  </a:lnTo>
                  <a:lnTo>
                    <a:pt x="1654611" y="1169507"/>
                  </a:lnTo>
                  <a:lnTo>
                    <a:pt x="1652072" y="1169507"/>
                  </a:lnTo>
                  <a:close/>
                  <a:moveTo>
                    <a:pt x="1299063" y="1169507"/>
                  </a:moveTo>
                  <a:lnTo>
                    <a:pt x="1296206" y="1169824"/>
                  </a:lnTo>
                  <a:lnTo>
                    <a:pt x="1293666" y="1170777"/>
                  </a:lnTo>
                  <a:lnTo>
                    <a:pt x="1291444" y="1171412"/>
                  </a:lnTo>
                  <a:lnTo>
                    <a:pt x="1288904" y="1172682"/>
                  </a:lnTo>
                  <a:lnTo>
                    <a:pt x="1286682" y="1174270"/>
                  </a:lnTo>
                  <a:lnTo>
                    <a:pt x="1284777" y="1175540"/>
                  </a:lnTo>
                  <a:lnTo>
                    <a:pt x="1282872" y="1177128"/>
                  </a:lnTo>
                  <a:lnTo>
                    <a:pt x="1281285" y="1179033"/>
                  </a:lnTo>
                  <a:lnTo>
                    <a:pt x="1280015" y="1180939"/>
                  </a:lnTo>
                  <a:lnTo>
                    <a:pt x="1278428" y="1183162"/>
                  </a:lnTo>
                  <a:lnTo>
                    <a:pt x="1277158" y="1185702"/>
                  </a:lnTo>
                  <a:lnTo>
                    <a:pt x="1276523" y="1187925"/>
                  </a:lnTo>
                  <a:lnTo>
                    <a:pt x="1275571" y="1190466"/>
                  </a:lnTo>
                  <a:lnTo>
                    <a:pt x="1275254" y="1193324"/>
                  </a:lnTo>
                  <a:lnTo>
                    <a:pt x="1275254" y="1195864"/>
                  </a:lnTo>
                  <a:lnTo>
                    <a:pt x="1275254" y="1272714"/>
                  </a:lnTo>
                  <a:lnTo>
                    <a:pt x="1275254" y="1275572"/>
                  </a:lnTo>
                  <a:lnTo>
                    <a:pt x="1275571" y="1278113"/>
                  </a:lnTo>
                  <a:lnTo>
                    <a:pt x="1276523" y="1280336"/>
                  </a:lnTo>
                  <a:lnTo>
                    <a:pt x="1277158" y="1282876"/>
                  </a:lnTo>
                  <a:lnTo>
                    <a:pt x="1278428" y="1285099"/>
                  </a:lnTo>
                  <a:lnTo>
                    <a:pt x="1280015" y="1287322"/>
                  </a:lnTo>
                  <a:lnTo>
                    <a:pt x="1281285" y="1289227"/>
                  </a:lnTo>
                  <a:lnTo>
                    <a:pt x="1282872" y="1291133"/>
                  </a:lnTo>
                  <a:lnTo>
                    <a:pt x="1284777" y="1292720"/>
                  </a:lnTo>
                  <a:lnTo>
                    <a:pt x="1286682" y="1294308"/>
                  </a:lnTo>
                  <a:lnTo>
                    <a:pt x="1288904" y="1295896"/>
                  </a:lnTo>
                  <a:lnTo>
                    <a:pt x="1291444" y="1296849"/>
                  </a:lnTo>
                  <a:lnTo>
                    <a:pt x="1293666" y="1297801"/>
                  </a:lnTo>
                  <a:lnTo>
                    <a:pt x="1296206" y="1298437"/>
                  </a:lnTo>
                  <a:lnTo>
                    <a:pt x="1299063" y="1298754"/>
                  </a:lnTo>
                  <a:lnTo>
                    <a:pt x="1301602" y="1298754"/>
                  </a:lnTo>
                  <a:lnTo>
                    <a:pt x="1449218" y="1298754"/>
                  </a:lnTo>
                  <a:lnTo>
                    <a:pt x="1452076" y="1298754"/>
                  </a:lnTo>
                  <a:lnTo>
                    <a:pt x="1454615" y="1298437"/>
                  </a:lnTo>
                  <a:lnTo>
                    <a:pt x="1456837" y="1297801"/>
                  </a:lnTo>
                  <a:lnTo>
                    <a:pt x="1459694" y="1296849"/>
                  </a:lnTo>
                  <a:lnTo>
                    <a:pt x="1461917" y="1295896"/>
                  </a:lnTo>
                  <a:lnTo>
                    <a:pt x="1463821" y="1294308"/>
                  </a:lnTo>
                  <a:lnTo>
                    <a:pt x="1465726" y="1292720"/>
                  </a:lnTo>
                  <a:lnTo>
                    <a:pt x="1467631" y="1291133"/>
                  </a:lnTo>
                  <a:lnTo>
                    <a:pt x="1469536" y="1289227"/>
                  </a:lnTo>
                  <a:lnTo>
                    <a:pt x="1471123" y="1287322"/>
                  </a:lnTo>
                  <a:lnTo>
                    <a:pt x="1472393" y="1285099"/>
                  </a:lnTo>
                  <a:lnTo>
                    <a:pt x="1473345" y="1282876"/>
                  </a:lnTo>
                  <a:lnTo>
                    <a:pt x="1474297" y="1280336"/>
                  </a:lnTo>
                  <a:lnTo>
                    <a:pt x="1474932" y="1278113"/>
                  </a:lnTo>
                  <a:lnTo>
                    <a:pt x="1475250" y="1275572"/>
                  </a:lnTo>
                  <a:lnTo>
                    <a:pt x="1475250" y="1272714"/>
                  </a:lnTo>
                  <a:lnTo>
                    <a:pt x="1475250" y="1195864"/>
                  </a:lnTo>
                  <a:lnTo>
                    <a:pt x="1475250" y="1193324"/>
                  </a:lnTo>
                  <a:lnTo>
                    <a:pt x="1474932" y="1190466"/>
                  </a:lnTo>
                  <a:lnTo>
                    <a:pt x="1474297" y="1187925"/>
                  </a:lnTo>
                  <a:lnTo>
                    <a:pt x="1473345" y="1185702"/>
                  </a:lnTo>
                  <a:lnTo>
                    <a:pt x="1472393" y="1183162"/>
                  </a:lnTo>
                  <a:lnTo>
                    <a:pt x="1471123" y="1180939"/>
                  </a:lnTo>
                  <a:lnTo>
                    <a:pt x="1469536" y="1179033"/>
                  </a:lnTo>
                  <a:lnTo>
                    <a:pt x="1467631" y="1177128"/>
                  </a:lnTo>
                  <a:lnTo>
                    <a:pt x="1465726" y="1175540"/>
                  </a:lnTo>
                  <a:lnTo>
                    <a:pt x="1463821" y="1174270"/>
                  </a:lnTo>
                  <a:lnTo>
                    <a:pt x="1461917" y="1172682"/>
                  </a:lnTo>
                  <a:lnTo>
                    <a:pt x="1459694" y="1171412"/>
                  </a:lnTo>
                  <a:lnTo>
                    <a:pt x="1456837" y="1170777"/>
                  </a:lnTo>
                  <a:lnTo>
                    <a:pt x="1454615" y="1169824"/>
                  </a:lnTo>
                  <a:lnTo>
                    <a:pt x="1452076" y="1169507"/>
                  </a:lnTo>
                  <a:lnTo>
                    <a:pt x="1449218" y="1169507"/>
                  </a:lnTo>
                  <a:lnTo>
                    <a:pt x="1301602" y="1169507"/>
                  </a:lnTo>
                  <a:lnTo>
                    <a:pt x="1299063" y="1169507"/>
                  </a:lnTo>
                  <a:close/>
                  <a:moveTo>
                    <a:pt x="945736" y="1169507"/>
                  </a:moveTo>
                  <a:lnTo>
                    <a:pt x="942879" y="1169824"/>
                  </a:lnTo>
                  <a:lnTo>
                    <a:pt x="940657" y="1170777"/>
                  </a:lnTo>
                  <a:lnTo>
                    <a:pt x="937800" y="1171412"/>
                  </a:lnTo>
                  <a:lnTo>
                    <a:pt x="935578" y="1172682"/>
                  </a:lnTo>
                  <a:lnTo>
                    <a:pt x="933673" y="1174270"/>
                  </a:lnTo>
                  <a:lnTo>
                    <a:pt x="931451" y="1175540"/>
                  </a:lnTo>
                  <a:lnTo>
                    <a:pt x="929863" y="1177128"/>
                  </a:lnTo>
                  <a:lnTo>
                    <a:pt x="927959" y="1179033"/>
                  </a:lnTo>
                  <a:lnTo>
                    <a:pt x="926371" y="1180939"/>
                  </a:lnTo>
                  <a:lnTo>
                    <a:pt x="925419" y="1183162"/>
                  </a:lnTo>
                  <a:lnTo>
                    <a:pt x="924149" y="1185702"/>
                  </a:lnTo>
                  <a:lnTo>
                    <a:pt x="923514" y="1187925"/>
                  </a:lnTo>
                  <a:lnTo>
                    <a:pt x="922562" y="1190466"/>
                  </a:lnTo>
                  <a:lnTo>
                    <a:pt x="922244" y="1193324"/>
                  </a:lnTo>
                  <a:lnTo>
                    <a:pt x="922244" y="1195864"/>
                  </a:lnTo>
                  <a:lnTo>
                    <a:pt x="922244" y="1272714"/>
                  </a:lnTo>
                  <a:lnTo>
                    <a:pt x="922244" y="1275572"/>
                  </a:lnTo>
                  <a:lnTo>
                    <a:pt x="922562" y="1278113"/>
                  </a:lnTo>
                  <a:lnTo>
                    <a:pt x="923514" y="1280336"/>
                  </a:lnTo>
                  <a:lnTo>
                    <a:pt x="924149" y="1282876"/>
                  </a:lnTo>
                  <a:lnTo>
                    <a:pt x="925419" y="1285099"/>
                  </a:lnTo>
                  <a:lnTo>
                    <a:pt x="926371" y="1287322"/>
                  </a:lnTo>
                  <a:lnTo>
                    <a:pt x="927959" y="1289227"/>
                  </a:lnTo>
                  <a:lnTo>
                    <a:pt x="929863" y="1291133"/>
                  </a:lnTo>
                  <a:lnTo>
                    <a:pt x="931451" y="1292720"/>
                  </a:lnTo>
                  <a:lnTo>
                    <a:pt x="933673" y="1294308"/>
                  </a:lnTo>
                  <a:lnTo>
                    <a:pt x="935578" y="1295896"/>
                  </a:lnTo>
                  <a:lnTo>
                    <a:pt x="937800" y="1296849"/>
                  </a:lnTo>
                  <a:lnTo>
                    <a:pt x="940657" y="1297801"/>
                  </a:lnTo>
                  <a:lnTo>
                    <a:pt x="942879" y="1298437"/>
                  </a:lnTo>
                  <a:lnTo>
                    <a:pt x="945736" y="1298754"/>
                  </a:lnTo>
                  <a:lnTo>
                    <a:pt x="948276" y="1298754"/>
                  </a:lnTo>
                  <a:lnTo>
                    <a:pt x="1095892" y="1298754"/>
                  </a:lnTo>
                  <a:lnTo>
                    <a:pt x="1098432" y="1298754"/>
                  </a:lnTo>
                  <a:lnTo>
                    <a:pt x="1101289" y="1298437"/>
                  </a:lnTo>
                  <a:lnTo>
                    <a:pt x="1103828" y="1297801"/>
                  </a:lnTo>
                  <a:lnTo>
                    <a:pt x="1106368" y="1296849"/>
                  </a:lnTo>
                  <a:lnTo>
                    <a:pt x="1108590" y="1295896"/>
                  </a:lnTo>
                  <a:lnTo>
                    <a:pt x="1110812" y="1294308"/>
                  </a:lnTo>
                  <a:lnTo>
                    <a:pt x="1112717" y="1292720"/>
                  </a:lnTo>
                  <a:lnTo>
                    <a:pt x="1114622" y="1291133"/>
                  </a:lnTo>
                  <a:lnTo>
                    <a:pt x="1116209" y="1289227"/>
                  </a:lnTo>
                  <a:lnTo>
                    <a:pt x="1117796" y="1287322"/>
                  </a:lnTo>
                  <a:lnTo>
                    <a:pt x="1119384" y="1285099"/>
                  </a:lnTo>
                  <a:lnTo>
                    <a:pt x="1120018" y="1282876"/>
                  </a:lnTo>
                  <a:lnTo>
                    <a:pt x="1121288" y="1280336"/>
                  </a:lnTo>
                  <a:lnTo>
                    <a:pt x="1121606" y="1278113"/>
                  </a:lnTo>
                  <a:lnTo>
                    <a:pt x="1121923" y="1275572"/>
                  </a:lnTo>
                  <a:lnTo>
                    <a:pt x="1122241" y="1272714"/>
                  </a:lnTo>
                  <a:lnTo>
                    <a:pt x="1122241" y="1195864"/>
                  </a:lnTo>
                  <a:lnTo>
                    <a:pt x="1121923" y="1193324"/>
                  </a:lnTo>
                  <a:lnTo>
                    <a:pt x="1121606" y="1190466"/>
                  </a:lnTo>
                  <a:lnTo>
                    <a:pt x="1121288" y="1187925"/>
                  </a:lnTo>
                  <a:lnTo>
                    <a:pt x="1120018" y="1185702"/>
                  </a:lnTo>
                  <a:lnTo>
                    <a:pt x="1119384" y="1183162"/>
                  </a:lnTo>
                  <a:lnTo>
                    <a:pt x="1117796" y="1180939"/>
                  </a:lnTo>
                  <a:lnTo>
                    <a:pt x="1116209" y="1179033"/>
                  </a:lnTo>
                  <a:lnTo>
                    <a:pt x="1114622" y="1177128"/>
                  </a:lnTo>
                  <a:lnTo>
                    <a:pt x="1112717" y="1175540"/>
                  </a:lnTo>
                  <a:lnTo>
                    <a:pt x="1110812" y="1174270"/>
                  </a:lnTo>
                  <a:lnTo>
                    <a:pt x="1108590" y="1172682"/>
                  </a:lnTo>
                  <a:lnTo>
                    <a:pt x="1106368" y="1171412"/>
                  </a:lnTo>
                  <a:lnTo>
                    <a:pt x="1103828" y="1170777"/>
                  </a:lnTo>
                  <a:lnTo>
                    <a:pt x="1101289" y="1169824"/>
                  </a:lnTo>
                  <a:lnTo>
                    <a:pt x="1098432" y="1169507"/>
                  </a:lnTo>
                  <a:lnTo>
                    <a:pt x="1095892" y="1169507"/>
                  </a:lnTo>
                  <a:lnTo>
                    <a:pt x="948276" y="1169507"/>
                  </a:lnTo>
                  <a:lnTo>
                    <a:pt x="945736" y="1169507"/>
                  </a:lnTo>
                  <a:close/>
                  <a:moveTo>
                    <a:pt x="1652072" y="941180"/>
                  </a:moveTo>
                  <a:lnTo>
                    <a:pt x="1649215" y="941497"/>
                  </a:lnTo>
                  <a:lnTo>
                    <a:pt x="1646992" y="942133"/>
                  </a:lnTo>
                  <a:lnTo>
                    <a:pt x="1644453" y="943085"/>
                  </a:lnTo>
                  <a:lnTo>
                    <a:pt x="1642231" y="944038"/>
                  </a:lnTo>
                  <a:lnTo>
                    <a:pt x="1640326" y="945308"/>
                  </a:lnTo>
                  <a:lnTo>
                    <a:pt x="1637786" y="946896"/>
                  </a:lnTo>
                  <a:lnTo>
                    <a:pt x="1636199" y="948801"/>
                  </a:lnTo>
                  <a:lnTo>
                    <a:pt x="1634294" y="950389"/>
                  </a:lnTo>
                  <a:lnTo>
                    <a:pt x="1633024" y="952612"/>
                  </a:lnTo>
                  <a:lnTo>
                    <a:pt x="1631755" y="954517"/>
                  </a:lnTo>
                  <a:lnTo>
                    <a:pt x="1630485" y="956740"/>
                  </a:lnTo>
                  <a:lnTo>
                    <a:pt x="1629850" y="959598"/>
                  </a:lnTo>
                  <a:lnTo>
                    <a:pt x="1629215" y="961821"/>
                  </a:lnTo>
                  <a:lnTo>
                    <a:pt x="1628580" y="964362"/>
                  </a:lnTo>
                  <a:lnTo>
                    <a:pt x="1628580" y="967220"/>
                  </a:lnTo>
                  <a:lnTo>
                    <a:pt x="1628580" y="1044070"/>
                  </a:lnTo>
                  <a:lnTo>
                    <a:pt x="1628580" y="1046610"/>
                  </a:lnTo>
                  <a:lnTo>
                    <a:pt x="1629215" y="1049468"/>
                  </a:lnTo>
                  <a:lnTo>
                    <a:pt x="1629850" y="1052009"/>
                  </a:lnTo>
                  <a:lnTo>
                    <a:pt x="1630485" y="1054232"/>
                  </a:lnTo>
                  <a:lnTo>
                    <a:pt x="1631755" y="1056772"/>
                  </a:lnTo>
                  <a:lnTo>
                    <a:pt x="1633024" y="1058995"/>
                  </a:lnTo>
                  <a:lnTo>
                    <a:pt x="1634294" y="1060901"/>
                  </a:lnTo>
                  <a:lnTo>
                    <a:pt x="1636199" y="1062806"/>
                  </a:lnTo>
                  <a:lnTo>
                    <a:pt x="1637786" y="1064394"/>
                  </a:lnTo>
                  <a:lnTo>
                    <a:pt x="1640326" y="1065982"/>
                  </a:lnTo>
                  <a:lnTo>
                    <a:pt x="1642231" y="1067252"/>
                  </a:lnTo>
                  <a:lnTo>
                    <a:pt x="1644453" y="1068204"/>
                  </a:lnTo>
                  <a:lnTo>
                    <a:pt x="1646992" y="1069157"/>
                  </a:lnTo>
                  <a:lnTo>
                    <a:pt x="1649215" y="1069792"/>
                  </a:lnTo>
                  <a:lnTo>
                    <a:pt x="1652072" y="1070110"/>
                  </a:lnTo>
                  <a:lnTo>
                    <a:pt x="1654611" y="1070427"/>
                  </a:lnTo>
                  <a:lnTo>
                    <a:pt x="1802228" y="1070427"/>
                  </a:lnTo>
                  <a:lnTo>
                    <a:pt x="1805085" y="1070110"/>
                  </a:lnTo>
                  <a:lnTo>
                    <a:pt x="1807624" y="1069792"/>
                  </a:lnTo>
                  <a:lnTo>
                    <a:pt x="1810481" y="1069157"/>
                  </a:lnTo>
                  <a:lnTo>
                    <a:pt x="1812704" y="1068204"/>
                  </a:lnTo>
                  <a:lnTo>
                    <a:pt x="1814926" y="1067252"/>
                  </a:lnTo>
                  <a:lnTo>
                    <a:pt x="1817148" y="1065982"/>
                  </a:lnTo>
                  <a:lnTo>
                    <a:pt x="1819053" y="1064394"/>
                  </a:lnTo>
                  <a:lnTo>
                    <a:pt x="1820957" y="1062806"/>
                  </a:lnTo>
                  <a:lnTo>
                    <a:pt x="1822545" y="1060901"/>
                  </a:lnTo>
                  <a:lnTo>
                    <a:pt x="1824132" y="1058995"/>
                  </a:lnTo>
                  <a:lnTo>
                    <a:pt x="1825719" y="1056772"/>
                  </a:lnTo>
                  <a:lnTo>
                    <a:pt x="1826354" y="1054232"/>
                  </a:lnTo>
                  <a:lnTo>
                    <a:pt x="1827624" y="1052009"/>
                  </a:lnTo>
                  <a:lnTo>
                    <a:pt x="1827941" y="1049468"/>
                  </a:lnTo>
                  <a:lnTo>
                    <a:pt x="1828259" y="1046610"/>
                  </a:lnTo>
                  <a:lnTo>
                    <a:pt x="1828894" y="1044070"/>
                  </a:lnTo>
                  <a:lnTo>
                    <a:pt x="1828894" y="967220"/>
                  </a:lnTo>
                  <a:lnTo>
                    <a:pt x="1828259" y="964362"/>
                  </a:lnTo>
                  <a:lnTo>
                    <a:pt x="1827941" y="961821"/>
                  </a:lnTo>
                  <a:lnTo>
                    <a:pt x="1827624" y="959598"/>
                  </a:lnTo>
                  <a:lnTo>
                    <a:pt x="1826354" y="956740"/>
                  </a:lnTo>
                  <a:lnTo>
                    <a:pt x="1825719" y="954517"/>
                  </a:lnTo>
                  <a:lnTo>
                    <a:pt x="1824132" y="952612"/>
                  </a:lnTo>
                  <a:lnTo>
                    <a:pt x="1822545" y="950389"/>
                  </a:lnTo>
                  <a:lnTo>
                    <a:pt x="1820957" y="948801"/>
                  </a:lnTo>
                  <a:lnTo>
                    <a:pt x="1819053" y="946896"/>
                  </a:lnTo>
                  <a:lnTo>
                    <a:pt x="1817148" y="945308"/>
                  </a:lnTo>
                  <a:lnTo>
                    <a:pt x="1814926" y="944038"/>
                  </a:lnTo>
                  <a:lnTo>
                    <a:pt x="1812704" y="943085"/>
                  </a:lnTo>
                  <a:lnTo>
                    <a:pt x="1810481" y="942133"/>
                  </a:lnTo>
                  <a:lnTo>
                    <a:pt x="1807624" y="941497"/>
                  </a:lnTo>
                  <a:lnTo>
                    <a:pt x="1805085" y="941180"/>
                  </a:lnTo>
                  <a:lnTo>
                    <a:pt x="1802228" y="941180"/>
                  </a:lnTo>
                  <a:lnTo>
                    <a:pt x="1654611" y="941180"/>
                  </a:lnTo>
                  <a:lnTo>
                    <a:pt x="1652072" y="941180"/>
                  </a:lnTo>
                  <a:close/>
                  <a:moveTo>
                    <a:pt x="1299063" y="941180"/>
                  </a:moveTo>
                  <a:lnTo>
                    <a:pt x="1296206" y="941497"/>
                  </a:lnTo>
                  <a:lnTo>
                    <a:pt x="1293666" y="942133"/>
                  </a:lnTo>
                  <a:lnTo>
                    <a:pt x="1291444" y="943085"/>
                  </a:lnTo>
                  <a:lnTo>
                    <a:pt x="1288904" y="944038"/>
                  </a:lnTo>
                  <a:lnTo>
                    <a:pt x="1286682" y="945308"/>
                  </a:lnTo>
                  <a:lnTo>
                    <a:pt x="1284777" y="946896"/>
                  </a:lnTo>
                  <a:lnTo>
                    <a:pt x="1282872" y="948801"/>
                  </a:lnTo>
                  <a:lnTo>
                    <a:pt x="1281285" y="950389"/>
                  </a:lnTo>
                  <a:lnTo>
                    <a:pt x="1280015" y="952612"/>
                  </a:lnTo>
                  <a:lnTo>
                    <a:pt x="1278428" y="954517"/>
                  </a:lnTo>
                  <a:lnTo>
                    <a:pt x="1277158" y="956740"/>
                  </a:lnTo>
                  <a:lnTo>
                    <a:pt x="1276523" y="959598"/>
                  </a:lnTo>
                  <a:lnTo>
                    <a:pt x="1275571" y="961821"/>
                  </a:lnTo>
                  <a:lnTo>
                    <a:pt x="1275254" y="964362"/>
                  </a:lnTo>
                  <a:lnTo>
                    <a:pt x="1275254" y="967220"/>
                  </a:lnTo>
                  <a:lnTo>
                    <a:pt x="1275254" y="1044070"/>
                  </a:lnTo>
                  <a:lnTo>
                    <a:pt x="1275254" y="1046610"/>
                  </a:lnTo>
                  <a:lnTo>
                    <a:pt x="1275571" y="1049468"/>
                  </a:lnTo>
                  <a:lnTo>
                    <a:pt x="1276523" y="1052009"/>
                  </a:lnTo>
                  <a:lnTo>
                    <a:pt x="1277158" y="1054232"/>
                  </a:lnTo>
                  <a:lnTo>
                    <a:pt x="1278428" y="1056772"/>
                  </a:lnTo>
                  <a:lnTo>
                    <a:pt x="1280015" y="1058995"/>
                  </a:lnTo>
                  <a:lnTo>
                    <a:pt x="1281285" y="1060901"/>
                  </a:lnTo>
                  <a:lnTo>
                    <a:pt x="1282872" y="1062806"/>
                  </a:lnTo>
                  <a:lnTo>
                    <a:pt x="1284777" y="1064394"/>
                  </a:lnTo>
                  <a:lnTo>
                    <a:pt x="1286682" y="1065982"/>
                  </a:lnTo>
                  <a:lnTo>
                    <a:pt x="1288904" y="1067252"/>
                  </a:lnTo>
                  <a:lnTo>
                    <a:pt x="1291444" y="1068204"/>
                  </a:lnTo>
                  <a:lnTo>
                    <a:pt x="1293666" y="1069157"/>
                  </a:lnTo>
                  <a:lnTo>
                    <a:pt x="1296206" y="1069792"/>
                  </a:lnTo>
                  <a:lnTo>
                    <a:pt x="1299063" y="1070110"/>
                  </a:lnTo>
                  <a:lnTo>
                    <a:pt x="1301602" y="1070427"/>
                  </a:lnTo>
                  <a:lnTo>
                    <a:pt x="1449218" y="1070427"/>
                  </a:lnTo>
                  <a:lnTo>
                    <a:pt x="1452076" y="1070110"/>
                  </a:lnTo>
                  <a:lnTo>
                    <a:pt x="1454615" y="1069792"/>
                  </a:lnTo>
                  <a:lnTo>
                    <a:pt x="1456837" y="1069157"/>
                  </a:lnTo>
                  <a:lnTo>
                    <a:pt x="1459694" y="1068204"/>
                  </a:lnTo>
                  <a:lnTo>
                    <a:pt x="1461917" y="1067252"/>
                  </a:lnTo>
                  <a:lnTo>
                    <a:pt x="1463821" y="1065982"/>
                  </a:lnTo>
                  <a:lnTo>
                    <a:pt x="1465726" y="1064394"/>
                  </a:lnTo>
                  <a:lnTo>
                    <a:pt x="1467631" y="1062806"/>
                  </a:lnTo>
                  <a:lnTo>
                    <a:pt x="1469536" y="1060901"/>
                  </a:lnTo>
                  <a:lnTo>
                    <a:pt x="1471123" y="1058995"/>
                  </a:lnTo>
                  <a:lnTo>
                    <a:pt x="1472393" y="1056772"/>
                  </a:lnTo>
                  <a:lnTo>
                    <a:pt x="1473345" y="1054232"/>
                  </a:lnTo>
                  <a:lnTo>
                    <a:pt x="1474297" y="1052009"/>
                  </a:lnTo>
                  <a:lnTo>
                    <a:pt x="1474932" y="1049468"/>
                  </a:lnTo>
                  <a:lnTo>
                    <a:pt x="1475250" y="1046610"/>
                  </a:lnTo>
                  <a:lnTo>
                    <a:pt x="1475250" y="1044070"/>
                  </a:lnTo>
                  <a:lnTo>
                    <a:pt x="1475250" y="967220"/>
                  </a:lnTo>
                  <a:lnTo>
                    <a:pt x="1475250" y="964362"/>
                  </a:lnTo>
                  <a:lnTo>
                    <a:pt x="1474932" y="961821"/>
                  </a:lnTo>
                  <a:lnTo>
                    <a:pt x="1474297" y="959598"/>
                  </a:lnTo>
                  <a:lnTo>
                    <a:pt x="1473345" y="956740"/>
                  </a:lnTo>
                  <a:lnTo>
                    <a:pt x="1472393" y="954517"/>
                  </a:lnTo>
                  <a:lnTo>
                    <a:pt x="1471123" y="952612"/>
                  </a:lnTo>
                  <a:lnTo>
                    <a:pt x="1469536" y="950389"/>
                  </a:lnTo>
                  <a:lnTo>
                    <a:pt x="1467631" y="948801"/>
                  </a:lnTo>
                  <a:lnTo>
                    <a:pt x="1465726" y="946896"/>
                  </a:lnTo>
                  <a:lnTo>
                    <a:pt x="1463821" y="945308"/>
                  </a:lnTo>
                  <a:lnTo>
                    <a:pt x="1461917" y="944038"/>
                  </a:lnTo>
                  <a:lnTo>
                    <a:pt x="1459694" y="943085"/>
                  </a:lnTo>
                  <a:lnTo>
                    <a:pt x="1456837" y="942133"/>
                  </a:lnTo>
                  <a:lnTo>
                    <a:pt x="1454615" y="941497"/>
                  </a:lnTo>
                  <a:lnTo>
                    <a:pt x="1452076" y="941180"/>
                  </a:lnTo>
                  <a:lnTo>
                    <a:pt x="1449218" y="941180"/>
                  </a:lnTo>
                  <a:lnTo>
                    <a:pt x="1301602" y="941180"/>
                  </a:lnTo>
                  <a:lnTo>
                    <a:pt x="1299063" y="941180"/>
                  </a:lnTo>
                  <a:close/>
                  <a:moveTo>
                    <a:pt x="945736" y="941180"/>
                  </a:moveTo>
                  <a:lnTo>
                    <a:pt x="942879" y="941497"/>
                  </a:lnTo>
                  <a:lnTo>
                    <a:pt x="940657" y="942133"/>
                  </a:lnTo>
                  <a:lnTo>
                    <a:pt x="937800" y="943085"/>
                  </a:lnTo>
                  <a:lnTo>
                    <a:pt x="935578" y="944038"/>
                  </a:lnTo>
                  <a:lnTo>
                    <a:pt x="933673" y="945308"/>
                  </a:lnTo>
                  <a:lnTo>
                    <a:pt x="931451" y="946896"/>
                  </a:lnTo>
                  <a:lnTo>
                    <a:pt x="929863" y="948801"/>
                  </a:lnTo>
                  <a:lnTo>
                    <a:pt x="927959" y="950389"/>
                  </a:lnTo>
                  <a:lnTo>
                    <a:pt x="926371" y="952612"/>
                  </a:lnTo>
                  <a:lnTo>
                    <a:pt x="925419" y="954517"/>
                  </a:lnTo>
                  <a:lnTo>
                    <a:pt x="924149" y="956740"/>
                  </a:lnTo>
                  <a:lnTo>
                    <a:pt x="923514" y="959598"/>
                  </a:lnTo>
                  <a:lnTo>
                    <a:pt x="922562" y="961821"/>
                  </a:lnTo>
                  <a:lnTo>
                    <a:pt x="922244" y="964362"/>
                  </a:lnTo>
                  <a:lnTo>
                    <a:pt x="922244" y="967220"/>
                  </a:lnTo>
                  <a:lnTo>
                    <a:pt x="922244" y="1044070"/>
                  </a:lnTo>
                  <a:lnTo>
                    <a:pt x="922244" y="1046610"/>
                  </a:lnTo>
                  <a:lnTo>
                    <a:pt x="922562" y="1049468"/>
                  </a:lnTo>
                  <a:lnTo>
                    <a:pt x="923514" y="1052009"/>
                  </a:lnTo>
                  <a:lnTo>
                    <a:pt x="924149" y="1054232"/>
                  </a:lnTo>
                  <a:lnTo>
                    <a:pt x="925419" y="1056772"/>
                  </a:lnTo>
                  <a:lnTo>
                    <a:pt x="926371" y="1058995"/>
                  </a:lnTo>
                  <a:lnTo>
                    <a:pt x="927959" y="1060901"/>
                  </a:lnTo>
                  <a:lnTo>
                    <a:pt x="929863" y="1062806"/>
                  </a:lnTo>
                  <a:lnTo>
                    <a:pt x="931451" y="1064394"/>
                  </a:lnTo>
                  <a:lnTo>
                    <a:pt x="933673" y="1065982"/>
                  </a:lnTo>
                  <a:lnTo>
                    <a:pt x="935578" y="1067252"/>
                  </a:lnTo>
                  <a:lnTo>
                    <a:pt x="937800" y="1068204"/>
                  </a:lnTo>
                  <a:lnTo>
                    <a:pt x="940657" y="1069157"/>
                  </a:lnTo>
                  <a:lnTo>
                    <a:pt x="942879" y="1069792"/>
                  </a:lnTo>
                  <a:lnTo>
                    <a:pt x="945736" y="1070110"/>
                  </a:lnTo>
                  <a:lnTo>
                    <a:pt x="948276" y="1070427"/>
                  </a:lnTo>
                  <a:lnTo>
                    <a:pt x="1095892" y="1070427"/>
                  </a:lnTo>
                  <a:lnTo>
                    <a:pt x="1098432" y="1070110"/>
                  </a:lnTo>
                  <a:lnTo>
                    <a:pt x="1101289" y="1069792"/>
                  </a:lnTo>
                  <a:lnTo>
                    <a:pt x="1103828" y="1069157"/>
                  </a:lnTo>
                  <a:lnTo>
                    <a:pt x="1106368" y="1068204"/>
                  </a:lnTo>
                  <a:lnTo>
                    <a:pt x="1108590" y="1067252"/>
                  </a:lnTo>
                  <a:lnTo>
                    <a:pt x="1110812" y="1065982"/>
                  </a:lnTo>
                  <a:lnTo>
                    <a:pt x="1112717" y="1064394"/>
                  </a:lnTo>
                  <a:lnTo>
                    <a:pt x="1114622" y="1062806"/>
                  </a:lnTo>
                  <a:lnTo>
                    <a:pt x="1116209" y="1060901"/>
                  </a:lnTo>
                  <a:lnTo>
                    <a:pt x="1117796" y="1058995"/>
                  </a:lnTo>
                  <a:lnTo>
                    <a:pt x="1119384" y="1056772"/>
                  </a:lnTo>
                  <a:lnTo>
                    <a:pt x="1120018" y="1054232"/>
                  </a:lnTo>
                  <a:lnTo>
                    <a:pt x="1121288" y="1052009"/>
                  </a:lnTo>
                  <a:lnTo>
                    <a:pt x="1121606" y="1049468"/>
                  </a:lnTo>
                  <a:lnTo>
                    <a:pt x="1121923" y="1046610"/>
                  </a:lnTo>
                  <a:lnTo>
                    <a:pt x="1122241" y="1044070"/>
                  </a:lnTo>
                  <a:lnTo>
                    <a:pt x="1122241" y="967220"/>
                  </a:lnTo>
                  <a:lnTo>
                    <a:pt x="1121923" y="964362"/>
                  </a:lnTo>
                  <a:lnTo>
                    <a:pt x="1121606" y="961821"/>
                  </a:lnTo>
                  <a:lnTo>
                    <a:pt x="1121288" y="959598"/>
                  </a:lnTo>
                  <a:lnTo>
                    <a:pt x="1120018" y="956740"/>
                  </a:lnTo>
                  <a:lnTo>
                    <a:pt x="1119384" y="954517"/>
                  </a:lnTo>
                  <a:lnTo>
                    <a:pt x="1117796" y="952612"/>
                  </a:lnTo>
                  <a:lnTo>
                    <a:pt x="1116209" y="950389"/>
                  </a:lnTo>
                  <a:lnTo>
                    <a:pt x="1114622" y="948801"/>
                  </a:lnTo>
                  <a:lnTo>
                    <a:pt x="1112717" y="946896"/>
                  </a:lnTo>
                  <a:lnTo>
                    <a:pt x="1110812" y="945308"/>
                  </a:lnTo>
                  <a:lnTo>
                    <a:pt x="1108590" y="944038"/>
                  </a:lnTo>
                  <a:lnTo>
                    <a:pt x="1106368" y="943085"/>
                  </a:lnTo>
                  <a:lnTo>
                    <a:pt x="1103828" y="942133"/>
                  </a:lnTo>
                  <a:lnTo>
                    <a:pt x="1101289" y="941497"/>
                  </a:lnTo>
                  <a:lnTo>
                    <a:pt x="1098432" y="941180"/>
                  </a:lnTo>
                  <a:lnTo>
                    <a:pt x="1095892" y="941180"/>
                  </a:lnTo>
                  <a:lnTo>
                    <a:pt x="948276" y="941180"/>
                  </a:lnTo>
                  <a:lnTo>
                    <a:pt x="945736" y="941180"/>
                  </a:lnTo>
                  <a:close/>
                  <a:moveTo>
                    <a:pt x="2076450" y="633412"/>
                  </a:moveTo>
                  <a:lnTo>
                    <a:pt x="2751138" y="636587"/>
                  </a:lnTo>
                  <a:lnTo>
                    <a:pt x="2750186" y="649605"/>
                  </a:lnTo>
                  <a:lnTo>
                    <a:pt x="2748281" y="663892"/>
                  </a:lnTo>
                  <a:lnTo>
                    <a:pt x="2746058" y="681990"/>
                  </a:lnTo>
                  <a:lnTo>
                    <a:pt x="2742566" y="702310"/>
                  </a:lnTo>
                  <a:lnTo>
                    <a:pt x="2738756" y="722947"/>
                  </a:lnTo>
                  <a:lnTo>
                    <a:pt x="2736216" y="733107"/>
                  </a:lnTo>
                  <a:lnTo>
                    <a:pt x="2733993" y="743585"/>
                  </a:lnTo>
                  <a:lnTo>
                    <a:pt x="2731771" y="753110"/>
                  </a:lnTo>
                  <a:lnTo>
                    <a:pt x="2728596" y="762000"/>
                  </a:lnTo>
                  <a:lnTo>
                    <a:pt x="2726373" y="769302"/>
                  </a:lnTo>
                  <a:lnTo>
                    <a:pt x="2722881" y="776605"/>
                  </a:lnTo>
                  <a:lnTo>
                    <a:pt x="2719388" y="783590"/>
                  </a:lnTo>
                  <a:lnTo>
                    <a:pt x="2715261" y="790892"/>
                  </a:lnTo>
                  <a:lnTo>
                    <a:pt x="2710816" y="797877"/>
                  </a:lnTo>
                  <a:lnTo>
                    <a:pt x="2705418" y="805180"/>
                  </a:lnTo>
                  <a:lnTo>
                    <a:pt x="2700021" y="811530"/>
                  </a:lnTo>
                  <a:lnTo>
                    <a:pt x="2693988" y="818197"/>
                  </a:lnTo>
                  <a:lnTo>
                    <a:pt x="2687321" y="823912"/>
                  </a:lnTo>
                  <a:lnTo>
                    <a:pt x="2680653" y="829310"/>
                  </a:lnTo>
                  <a:lnTo>
                    <a:pt x="2673351" y="834072"/>
                  </a:lnTo>
                  <a:lnTo>
                    <a:pt x="2665731" y="838200"/>
                  </a:lnTo>
                  <a:lnTo>
                    <a:pt x="2657476" y="841375"/>
                  </a:lnTo>
                  <a:lnTo>
                    <a:pt x="2653348" y="842962"/>
                  </a:lnTo>
                  <a:lnTo>
                    <a:pt x="2648903" y="843915"/>
                  </a:lnTo>
                  <a:lnTo>
                    <a:pt x="2644458" y="844867"/>
                  </a:lnTo>
                  <a:lnTo>
                    <a:pt x="2640013" y="845820"/>
                  </a:lnTo>
                  <a:lnTo>
                    <a:pt x="2635251" y="846137"/>
                  </a:lnTo>
                  <a:lnTo>
                    <a:pt x="2630806" y="846137"/>
                  </a:lnTo>
                  <a:lnTo>
                    <a:pt x="2181543" y="844232"/>
                  </a:lnTo>
                  <a:lnTo>
                    <a:pt x="2173288" y="843915"/>
                  </a:lnTo>
                  <a:lnTo>
                    <a:pt x="2165350" y="842327"/>
                  </a:lnTo>
                  <a:lnTo>
                    <a:pt x="2157730" y="840422"/>
                  </a:lnTo>
                  <a:lnTo>
                    <a:pt x="2149475" y="837565"/>
                  </a:lnTo>
                  <a:lnTo>
                    <a:pt x="2142173" y="834072"/>
                  </a:lnTo>
                  <a:lnTo>
                    <a:pt x="2135505" y="830262"/>
                  </a:lnTo>
                  <a:lnTo>
                    <a:pt x="2128520" y="825817"/>
                  </a:lnTo>
                  <a:lnTo>
                    <a:pt x="2122488" y="820420"/>
                  </a:lnTo>
                  <a:lnTo>
                    <a:pt x="2116773" y="814705"/>
                  </a:lnTo>
                  <a:lnTo>
                    <a:pt x="2111375" y="808672"/>
                  </a:lnTo>
                  <a:lnTo>
                    <a:pt x="2106295" y="802005"/>
                  </a:lnTo>
                  <a:lnTo>
                    <a:pt x="2102168" y="795337"/>
                  </a:lnTo>
                  <a:lnTo>
                    <a:pt x="2098675" y="787717"/>
                  </a:lnTo>
                  <a:lnTo>
                    <a:pt x="2095500" y="779780"/>
                  </a:lnTo>
                  <a:lnTo>
                    <a:pt x="2093595" y="772160"/>
                  </a:lnTo>
                  <a:lnTo>
                    <a:pt x="2092008" y="763905"/>
                  </a:lnTo>
                  <a:lnTo>
                    <a:pt x="2076450" y="633412"/>
                  </a:lnTo>
                  <a:close/>
                  <a:moveTo>
                    <a:pt x="674688" y="633412"/>
                  </a:moveTo>
                  <a:lnTo>
                    <a:pt x="659138" y="763905"/>
                  </a:lnTo>
                  <a:lnTo>
                    <a:pt x="657551" y="772160"/>
                  </a:lnTo>
                  <a:lnTo>
                    <a:pt x="655330" y="779780"/>
                  </a:lnTo>
                  <a:lnTo>
                    <a:pt x="652791" y="787717"/>
                  </a:lnTo>
                  <a:lnTo>
                    <a:pt x="648983" y="795337"/>
                  </a:lnTo>
                  <a:lnTo>
                    <a:pt x="644540" y="802005"/>
                  </a:lnTo>
                  <a:lnTo>
                    <a:pt x="640097" y="808672"/>
                  </a:lnTo>
                  <a:lnTo>
                    <a:pt x="634702" y="814705"/>
                  </a:lnTo>
                  <a:lnTo>
                    <a:pt x="628990" y="820420"/>
                  </a:lnTo>
                  <a:lnTo>
                    <a:pt x="622325" y="825817"/>
                  </a:lnTo>
                  <a:lnTo>
                    <a:pt x="615978" y="830262"/>
                  </a:lnTo>
                  <a:lnTo>
                    <a:pt x="608679" y="834072"/>
                  </a:lnTo>
                  <a:lnTo>
                    <a:pt x="601380" y="837565"/>
                  </a:lnTo>
                  <a:lnTo>
                    <a:pt x="593764" y="840422"/>
                  </a:lnTo>
                  <a:lnTo>
                    <a:pt x="585830" y="842327"/>
                  </a:lnTo>
                  <a:lnTo>
                    <a:pt x="577579" y="843915"/>
                  </a:lnTo>
                  <a:lnTo>
                    <a:pt x="569645" y="844232"/>
                  </a:lnTo>
                  <a:lnTo>
                    <a:pt x="120276" y="846137"/>
                  </a:lnTo>
                  <a:lnTo>
                    <a:pt x="115833" y="846137"/>
                  </a:lnTo>
                  <a:lnTo>
                    <a:pt x="111390" y="845820"/>
                  </a:lnTo>
                  <a:lnTo>
                    <a:pt x="106947" y="844867"/>
                  </a:lnTo>
                  <a:lnTo>
                    <a:pt x="102504" y="843915"/>
                  </a:lnTo>
                  <a:lnTo>
                    <a:pt x="98379" y="842962"/>
                  </a:lnTo>
                  <a:lnTo>
                    <a:pt x="93936" y="841375"/>
                  </a:lnTo>
                  <a:lnTo>
                    <a:pt x="86002" y="838200"/>
                  </a:lnTo>
                  <a:lnTo>
                    <a:pt x="78068" y="834072"/>
                  </a:lnTo>
                  <a:lnTo>
                    <a:pt x="70769" y="829310"/>
                  </a:lnTo>
                  <a:lnTo>
                    <a:pt x="63788" y="823912"/>
                  </a:lnTo>
                  <a:lnTo>
                    <a:pt x="57441" y="818197"/>
                  </a:lnTo>
                  <a:lnTo>
                    <a:pt x="51728" y="811530"/>
                  </a:lnTo>
                  <a:lnTo>
                    <a:pt x="45699" y="805180"/>
                  </a:lnTo>
                  <a:lnTo>
                    <a:pt x="40938" y="797877"/>
                  </a:lnTo>
                  <a:lnTo>
                    <a:pt x="35861" y="790892"/>
                  </a:lnTo>
                  <a:lnTo>
                    <a:pt x="32053" y="783590"/>
                  </a:lnTo>
                  <a:lnTo>
                    <a:pt x="28244" y="776605"/>
                  </a:lnTo>
                  <a:lnTo>
                    <a:pt x="25071" y="769302"/>
                  </a:lnTo>
                  <a:lnTo>
                    <a:pt x="22532" y="762000"/>
                  </a:lnTo>
                  <a:lnTo>
                    <a:pt x="19993" y="753110"/>
                  </a:lnTo>
                  <a:lnTo>
                    <a:pt x="17137" y="743585"/>
                  </a:lnTo>
                  <a:lnTo>
                    <a:pt x="14916" y="733107"/>
                  </a:lnTo>
                  <a:lnTo>
                    <a:pt x="12694" y="722947"/>
                  </a:lnTo>
                  <a:lnTo>
                    <a:pt x="8886" y="702310"/>
                  </a:lnTo>
                  <a:lnTo>
                    <a:pt x="5712" y="681990"/>
                  </a:lnTo>
                  <a:lnTo>
                    <a:pt x="3174" y="663892"/>
                  </a:lnTo>
                  <a:lnTo>
                    <a:pt x="1587" y="649605"/>
                  </a:lnTo>
                  <a:lnTo>
                    <a:pt x="0" y="636587"/>
                  </a:lnTo>
                  <a:lnTo>
                    <a:pt x="674688" y="633412"/>
                  </a:lnTo>
                  <a:close/>
                  <a:moveTo>
                    <a:pt x="970497" y="374650"/>
                  </a:moveTo>
                  <a:lnTo>
                    <a:pt x="973355" y="374650"/>
                  </a:lnTo>
                  <a:lnTo>
                    <a:pt x="1052401" y="374650"/>
                  </a:lnTo>
                  <a:lnTo>
                    <a:pt x="1054940" y="374650"/>
                  </a:lnTo>
                  <a:lnTo>
                    <a:pt x="1058115" y="374968"/>
                  </a:lnTo>
                  <a:lnTo>
                    <a:pt x="1060654" y="375603"/>
                  </a:lnTo>
                  <a:lnTo>
                    <a:pt x="1063512" y="376873"/>
                  </a:lnTo>
                  <a:lnTo>
                    <a:pt x="1066051" y="377826"/>
                  </a:lnTo>
                  <a:lnTo>
                    <a:pt x="1068273" y="379414"/>
                  </a:lnTo>
                  <a:lnTo>
                    <a:pt x="1070813" y="381001"/>
                  </a:lnTo>
                  <a:lnTo>
                    <a:pt x="1072718" y="382907"/>
                  </a:lnTo>
                  <a:lnTo>
                    <a:pt x="1074623" y="384812"/>
                  </a:lnTo>
                  <a:lnTo>
                    <a:pt x="1075892" y="387035"/>
                  </a:lnTo>
                  <a:lnTo>
                    <a:pt x="1077480" y="389576"/>
                  </a:lnTo>
                  <a:lnTo>
                    <a:pt x="1078749" y="392116"/>
                  </a:lnTo>
                  <a:lnTo>
                    <a:pt x="1079702" y="394657"/>
                  </a:lnTo>
                  <a:lnTo>
                    <a:pt x="1080654" y="397515"/>
                  </a:lnTo>
                  <a:lnTo>
                    <a:pt x="1080972" y="400055"/>
                  </a:lnTo>
                  <a:lnTo>
                    <a:pt x="1080972" y="403231"/>
                  </a:lnTo>
                  <a:lnTo>
                    <a:pt x="1080972" y="473094"/>
                  </a:lnTo>
                  <a:lnTo>
                    <a:pt x="1669532" y="473094"/>
                  </a:lnTo>
                  <a:lnTo>
                    <a:pt x="1669532" y="403231"/>
                  </a:lnTo>
                  <a:lnTo>
                    <a:pt x="1670167" y="400055"/>
                  </a:lnTo>
                  <a:lnTo>
                    <a:pt x="1670484" y="397515"/>
                  </a:lnTo>
                  <a:lnTo>
                    <a:pt x="1671119" y="394657"/>
                  </a:lnTo>
                  <a:lnTo>
                    <a:pt x="1672071" y="392116"/>
                  </a:lnTo>
                  <a:lnTo>
                    <a:pt x="1673024" y="389576"/>
                  </a:lnTo>
                  <a:lnTo>
                    <a:pt x="1674611" y="387035"/>
                  </a:lnTo>
                  <a:lnTo>
                    <a:pt x="1676516" y="384812"/>
                  </a:lnTo>
                  <a:lnTo>
                    <a:pt x="1678103" y="382907"/>
                  </a:lnTo>
                  <a:lnTo>
                    <a:pt x="1680325" y="381001"/>
                  </a:lnTo>
                  <a:lnTo>
                    <a:pt x="1682547" y="379414"/>
                  </a:lnTo>
                  <a:lnTo>
                    <a:pt x="1685087" y="377826"/>
                  </a:lnTo>
                  <a:lnTo>
                    <a:pt x="1687309" y="376873"/>
                  </a:lnTo>
                  <a:lnTo>
                    <a:pt x="1689849" y="375603"/>
                  </a:lnTo>
                  <a:lnTo>
                    <a:pt x="1693023" y="374968"/>
                  </a:lnTo>
                  <a:lnTo>
                    <a:pt x="1695563" y="374650"/>
                  </a:lnTo>
                  <a:lnTo>
                    <a:pt x="1698737" y="374650"/>
                  </a:lnTo>
                  <a:lnTo>
                    <a:pt x="1777466" y="374650"/>
                  </a:lnTo>
                  <a:lnTo>
                    <a:pt x="1780323" y="374650"/>
                  </a:lnTo>
                  <a:lnTo>
                    <a:pt x="1783180" y="374968"/>
                  </a:lnTo>
                  <a:lnTo>
                    <a:pt x="1786037" y="375603"/>
                  </a:lnTo>
                  <a:lnTo>
                    <a:pt x="1788577" y="376873"/>
                  </a:lnTo>
                  <a:lnTo>
                    <a:pt x="1791117" y="377826"/>
                  </a:lnTo>
                  <a:lnTo>
                    <a:pt x="1793656" y="379414"/>
                  </a:lnTo>
                  <a:lnTo>
                    <a:pt x="1795878" y="381001"/>
                  </a:lnTo>
                  <a:lnTo>
                    <a:pt x="1797783" y="382907"/>
                  </a:lnTo>
                  <a:lnTo>
                    <a:pt x="1799688" y="384812"/>
                  </a:lnTo>
                  <a:lnTo>
                    <a:pt x="1801275" y="387035"/>
                  </a:lnTo>
                  <a:lnTo>
                    <a:pt x="1802862" y="389576"/>
                  </a:lnTo>
                  <a:lnTo>
                    <a:pt x="1803815" y="392116"/>
                  </a:lnTo>
                  <a:lnTo>
                    <a:pt x="1805085" y="394657"/>
                  </a:lnTo>
                  <a:lnTo>
                    <a:pt x="1805720" y="397515"/>
                  </a:lnTo>
                  <a:lnTo>
                    <a:pt x="1806037" y="400055"/>
                  </a:lnTo>
                  <a:lnTo>
                    <a:pt x="1806037" y="403231"/>
                  </a:lnTo>
                  <a:lnTo>
                    <a:pt x="1806037" y="475952"/>
                  </a:lnTo>
                  <a:lnTo>
                    <a:pt x="1819053" y="478175"/>
                  </a:lnTo>
                  <a:lnTo>
                    <a:pt x="1825719" y="479446"/>
                  </a:lnTo>
                  <a:lnTo>
                    <a:pt x="1831433" y="481033"/>
                  </a:lnTo>
                  <a:lnTo>
                    <a:pt x="1837148" y="482939"/>
                  </a:lnTo>
                  <a:lnTo>
                    <a:pt x="1842862" y="484844"/>
                  </a:lnTo>
                  <a:lnTo>
                    <a:pt x="1848258" y="487067"/>
                  </a:lnTo>
                  <a:lnTo>
                    <a:pt x="1853338" y="489607"/>
                  </a:lnTo>
                  <a:lnTo>
                    <a:pt x="1858099" y="492466"/>
                  </a:lnTo>
                  <a:lnTo>
                    <a:pt x="1863179" y="495324"/>
                  </a:lnTo>
                  <a:lnTo>
                    <a:pt x="1867623" y="498817"/>
                  </a:lnTo>
                  <a:lnTo>
                    <a:pt x="1872385" y="502310"/>
                  </a:lnTo>
                  <a:lnTo>
                    <a:pt x="1876512" y="506438"/>
                  </a:lnTo>
                  <a:lnTo>
                    <a:pt x="1880639" y="510567"/>
                  </a:lnTo>
                  <a:lnTo>
                    <a:pt x="1885083" y="515648"/>
                  </a:lnTo>
                  <a:lnTo>
                    <a:pt x="1888893" y="520729"/>
                  </a:lnTo>
                  <a:lnTo>
                    <a:pt x="1892702" y="526127"/>
                  </a:lnTo>
                  <a:lnTo>
                    <a:pt x="1896194" y="532161"/>
                  </a:lnTo>
                  <a:lnTo>
                    <a:pt x="1900003" y="538194"/>
                  </a:lnTo>
                  <a:lnTo>
                    <a:pt x="1903178" y="545181"/>
                  </a:lnTo>
                  <a:lnTo>
                    <a:pt x="1906670" y="552167"/>
                  </a:lnTo>
                  <a:lnTo>
                    <a:pt x="1909845" y="559789"/>
                  </a:lnTo>
                  <a:lnTo>
                    <a:pt x="1913337" y="567728"/>
                  </a:lnTo>
                  <a:lnTo>
                    <a:pt x="1916194" y="576619"/>
                  </a:lnTo>
                  <a:lnTo>
                    <a:pt x="1922543" y="595038"/>
                  </a:lnTo>
                  <a:lnTo>
                    <a:pt x="1928574" y="615679"/>
                  </a:lnTo>
                  <a:lnTo>
                    <a:pt x="1934289" y="638544"/>
                  </a:lnTo>
                  <a:lnTo>
                    <a:pt x="1940003" y="663631"/>
                  </a:lnTo>
                  <a:lnTo>
                    <a:pt x="1943812" y="680462"/>
                  </a:lnTo>
                  <a:lnTo>
                    <a:pt x="1948891" y="696975"/>
                  </a:lnTo>
                  <a:lnTo>
                    <a:pt x="1954288" y="713488"/>
                  </a:lnTo>
                  <a:lnTo>
                    <a:pt x="1960320" y="729684"/>
                  </a:lnTo>
                  <a:lnTo>
                    <a:pt x="1966669" y="745562"/>
                  </a:lnTo>
                  <a:lnTo>
                    <a:pt x="1973970" y="761758"/>
                  </a:lnTo>
                  <a:lnTo>
                    <a:pt x="1981589" y="777318"/>
                  </a:lnTo>
                  <a:lnTo>
                    <a:pt x="1990160" y="792561"/>
                  </a:lnTo>
                  <a:lnTo>
                    <a:pt x="1998414" y="808122"/>
                  </a:lnTo>
                  <a:lnTo>
                    <a:pt x="2007620" y="823365"/>
                  </a:lnTo>
                  <a:lnTo>
                    <a:pt x="2017779" y="838290"/>
                  </a:lnTo>
                  <a:lnTo>
                    <a:pt x="2027620" y="852898"/>
                  </a:lnTo>
                  <a:lnTo>
                    <a:pt x="2038096" y="867823"/>
                  </a:lnTo>
                  <a:lnTo>
                    <a:pt x="2048572" y="882113"/>
                  </a:lnTo>
                  <a:lnTo>
                    <a:pt x="2059683" y="896404"/>
                  </a:lnTo>
                  <a:lnTo>
                    <a:pt x="2070794" y="910376"/>
                  </a:lnTo>
                  <a:lnTo>
                    <a:pt x="2082222" y="924667"/>
                  </a:lnTo>
                  <a:lnTo>
                    <a:pt x="2094285" y="938957"/>
                  </a:lnTo>
                  <a:lnTo>
                    <a:pt x="2118412" y="966267"/>
                  </a:lnTo>
                  <a:lnTo>
                    <a:pt x="2143174" y="993578"/>
                  </a:lnTo>
                  <a:lnTo>
                    <a:pt x="2167935" y="1020253"/>
                  </a:lnTo>
                  <a:lnTo>
                    <a:pt x="2218093" y="1072650"/>
                  </a:lnTo>
                  <a:lnTo>
                    <a:pt x="2242537" y="1098373"/>
                  </a:lnTo>
                  <a:lnTo>
                    <a:pt x="2266663" y="1124095"/>
                  </a:lnTo>
                  <a:lnTo>
                    <a:pt x="2274282" y="1132352"/>
                  </a:lnTo>
                  <a:lnTo>
                    <a:pt x="2281266" y="1140926"/>
                  </a:lnTo>
                  <a:lnTo>
                    <a:pt x="2288568" y="1149500"/>
                  </a:lnTo>
                  <a:lnTo>
                    <a:pt x="2295234" y="1158709"/>
                  </a:lnTo>
                  <a:lnTo>
                    <a:pt x="2301901" y="1168236"/>
                  </a:lnTo>
                  <a:lnTo>
                    <a:pt x="2308250" y="1178081"/>
                  </a:lnTo>
                  <a:lnTo>
                    <a:pt x="2314916" y="1187925"/>
                  </a:lnTo>
                  <a:lnTo>
                    <a:pt x="2320948" y="1198087"/>
                  </a:lnTo>
                  <a:lnTo>
                    <a:pt x="2326980" y="1208884"/>
                  </a:lnTo>
                  <a:lnTo>
                    <a:pt x="2333329" y="1219681"/>
                  </a:lnTo>
                  <a:lnTo>
                    <a:pt x="2344757" y="1241593"/>
                  </a:lnTo>
                  <a:lnTo>
                    <a:pt x="2355868" y="1264457"/>
                  </a:lnTo>
                  <a:lnTo>
                    <a:pt x="2366026" y="1287639"/>
                  </a:lnTo>
                  <a:lnTo>
                    <a:pt x="2375550" y="1311774"/>
                  </a:lnTo>
                  <a:lnTo>
                    <a:pt x="2385391" y="1335909"/>
                  </a:lnTo>
                  <a:lnTo>
                    <a:pt x="2393645" y="1360361"/>
                  </a:lnTo>
                  <a:lnTo>
                    <a:pt x="2402216" y="1384813"/>
                  </a:lnTo>
                  <a:lnTo>
                    <a:pt x="2409835" y="1409265"/>
                  </a:lnTo>
                  <a:lnTo>
                    <a:pt x="2417136" y="1434035"/>
                  </a:lnTo>
                  <a:lnTo>
                    <a:pt x="2423803" y="1457852"/>
                  </a:lnTo>
                  <a:lnTo>
                    <a:pt x="2430152" y="1481669"/>
                  </a:lnTo>
                  <a:lnTo>
                    <a:pt x="2435866" y="1505169"/>
                  </a:lnTo>
                  <a:lnTo>
                    <a:pt x="2441263" y="1527716"/>
                  </a:lnTo>
                  <a:lnTo>
                    <a:pt x="2446025" y="1549945"/>
                  </a:lnTo>
                  <a:lnTo>
                    <a:pt x="2450787" y="1570904"/>
                  </a:lnTo>
                  <a:lnTo>
                    <a:pt x="2458406" y="1609964"/>
                  </a:lnTo>
                  <a:lnTo>
                    <a:pt x="2464437" y="1643943"/>
                  </a:lnTo>
                  <a:lnTo>
                    <a:pt x="2468881" y="1672206"/>
                  </a:lnTo>
                  <a:lnTo>
                    <a:pt x="2472056" y="1693800"/>
                  </a:lnTo>
                  <a:lnTo>
                    <a:pt x="2474913" y="1711584"/>
                  </a:lnTo>
                  <a:lnTo>
                    <a:pt x="2474278" y="1722381"/>
                  </a:lnTo>
                  <a:lnTo>
                    <a:pt x="2473643" y="1733178"/>
                  </a:lnTo>
                  <a:lnTo>
                    <a:pt x="2472056" y="1743340"/>
                  </a:lnTo>
                  <a:lnTo>
                    <a:pt x="2470151" y="1753820"/>
                  </a:lnTo>
                  <a:lnTo>
                    <a:pt x="2467929" y="1763664"/>
                  </a:lnTo>
                  <a:lnTo>
                    <a:pt x="2465072" y="1773508"/>
                  </a:lnTo>
                  <a:lnTo>
                    <a:pt x="2462215" y="1783035"/>
                  </a:lnTo>
                  <a:lnTo>
                    <a:pt x="2458406" y="1792880"/>
                  </a:lnTo>
                  <a:lnTo>
                    <a:pt x="2453961" y="1802089"/>
                  </a:lnTo>
                  <a:lnTo>
                    <a:pt x="2449517" y="1810981"/>
                  </a:lnTo>
                  <a:lnTo>
                    <a:pt x="2444438" y="1819872"/>
                  </a:lnTo>
                  <a:lnTo>
                    <a:pt x="2439041" y="1828447"/>
                  </a:lnTo>
                  <a:lnTo>
                    <a:pt x="2433009" y="1836386"/>
                  </a:lnTo>
                  <a:lnTo>
                    <a:pt x="2426978" y="1844325"/>
                  </a:lnTo>
                  <a:lnTo>
                    <a:pt x="2420311" y="1851629"/>
                  </a:lnTo>
                  <a:lnTo>
                    <a:pt x="2413644" y="1858932"/>
                  </a:lnTo>
                  <a:lnTo>
                    <a:pt x="2406343" y="1865919"/>
                  </a:lnTo>
                  <a:lnTo>
                    <a:pt x="2398724" y="1872270"/>
                  </a:lnTo>
                  <a:lnTo>
                    <a:pt x="2391105" y="1878939"/>
                  </a:lnTo>
                  <a:lnTo>
                    <a:pt x="2382851" y="1884655"/>
                  </a:lnTo>
                  <a:lnTo>
                    <a:pt x="2374280" y="1890053"/>
                  </a:lnTo>
                  <a:lnTo>
                    <a:pt x="2365709" y="1894817"/>
                  </a:lnTo>
                  <a:lnTo>
                    <a:pt x="2356503" y="1899580"/>
                  </a:lnTo>
                  <a:lnTo>
                    <a:pt x="2347297" y="1903709"/>
                  </a:lnTo>
                  <a:lnTo>
                    <a:pt x="2337773" y="1907519"/>
                  </a:lnTo>
                  <a:lnTo>
                    <a:pt x="2328249" y="1910695"/>
                  </a:lnTo>
                  <a:lnTo>
                    <a:pt x="2318408" y="1913553"/>
                  </a:lnTo>
                  <a:lnTo>
                    <a:pt x="2308250" y="1916094"/>
                  </a:lnTo>
                  <a:lnTo>
                    <a:pt x="2298091" y="1917364"/>
                  </a:lnTo>
                  <a:lnTo>
                    <a:pt x="2287615" y="1918952"/>
                  </a:lnTo>
                  <a:lnTo>
                    <a:pt x="2277139" y="1919904"/>
                  </a:lnTo>
                  <a:lnTo>
                    <a:pt x="2266346" y="1920222"/>
                  </a:lnTo>
                  <a:lnTo>
                    <a:pt x="2227934" y="1920222"/>
                  </a:lnTo>
                  <a:lnTo>
                    <a:pt x="2227934" y="1976748"/>
                  </a:lnTo>
                  <a:lnTo>
                    <a:pt x="2227616" y="1980876"/>
                  </a:lnTo>
                  <a:lnTo>
                    <a:pt x="2227299" y="1985322"/>
                  </a:lnTo>
                  <a:lnTo>
                    <a:pt x="2226029" y="1989133"/>
                  </a:lnTo>
                  <a:lnTo>
                    <a:pt x="2225077" y="1992943"/>
                  </a:lnTo>
                  <a:lnTo>
                    <a:pt x="2223489" y="1996437"/>
                  </a:lnTo>
                  <a:lnTo>
                    <a:pt x="2221585" y="1999612"/>
                  </a:lnTo>
                  <a:lnTo>
                    <a:pt x="2219363" y="2002788"/>
                  </a:lnTo>
                  <a:lnTo>
                    <a:pt x="2216823" y="2005963"/>
                  </a:lnTo>
                  <a:lnTo>
                    <a:pt x="2214283" y="2008504"/>
                  </a:lnTo>
                  <a:lnTo>
                    <a:pt x="2211744" y="2010727"/>
                  </a:lnTo>
                  <a:lnTo>
                    <a:pt x="2208252" y="2012632"/>
                  </a:lnTo>
                  <a:lnTo>
                    <a:pt x="2205077" y="2014538"/>
                  </a:lnTo>
                  <a:lnTo>
                    <a:pt x="2201585" y="2016125"/>
                  </a:lnTo>
                  <a:lnTo>
                    <a:pt x="2197776" y="2017078"/>
                  </a:lnTo>
                  <a:lnTo>
                    <a:pt x="2194284" y="2017713"/>
                  </a:lnTo>
                  <a:lnTo>
                    <a:pt x="2190474" y="2017713"/>
                  </a:lnTo>
                  <a:lnTo>
                    <a:pt x="2066667" y="2017713"/>
                  </a:lnTo>
                  <a:lnTo>
                    <a:pt x="2062857" y="2017713"/>
                  </a:lnTo>
                  <a:lnTo>
                    <a:pt x="2059048" y="2017078"/>
                  </a:lnTo>
                  <a:lnTo>
                    <a:pt x="2055239" y="2016125"/>
                  </a:lnTo>
                  <a:lnTo>
                    <a:pt x="2051747" y="2014538"/>
                  </a:lnTo>
                  <a:lnTo>
                    <a:pt x="2048572" y="2012632"/>
                  </a:lnTo>
                  <a:lnTo>
                    <a:pt x="2045715" y="2010727"/>
                  </a:lnTo>
                  <a:lnTo>
                    <a:pt x="2042540" y="2008504"/>
                  </a:lnTo>
                  <a:lnTo>
                    <a:pt x="2040001" y="2005963"/>
                  </a:lnTo>
                  <a:lnTo>
                    <a:pt x="2037461" y="2002788"/>
                  </a:lnTo>
                  <a:lnTo>
                    <a:pt x="2035239" y="1999612"/>
                  </a:lnTo>
                  <a:lnTo>
                    <a:pt x="2033334" y="1996437"/>
                  </a:lnTo>
                  <a:lnTo>
                    <a:pt x="2031747" y="1992943"/>
                  </a:lnTo>
                  <a:lnTo>
                    <a:pt x="2030795" y="1989133"/>
                  </a:lnTo>
                  <a:lnTo>
                    <a:pt x="2029525" y="1985322"/>
                  </a:lnTo>
                  <a:lnTo>
                    <a:pt x="2029207" y="1980876"/>
                  </a:lnTo>
                  <a:lnTo>
                    <a:pt x="2028890" y="1976748"/>
                  </a:lnTo>
                  <a:lnTo>
                    <a:pt x="2028890" y="1920222"/>
                  </a:lnTo>
                  <a:lnTo>
                    <a:pt x="721931" y="1920222"/>
                  </a:lnTo>
                  <a:lnTo>
                    <a:pt x="721931" y="1976748"/>
                  </a:lnTo>
                  <a:lnTo>
                    <a:pt x="721931" y="1980876"/>
                  </a:lnTo>
                  <a:lnTo>
                    <a:pt x="720978" y="1985322"/>
                  </a:lnTo>
                  <a:lnTo>
                    <a:pt x="720344" y="1989133"/>
                  </a:lnTo>
                  <a:lnTo>
                    <a:pt x="718756" y="1992943"/>
                  </a:lnTo>
                  <a:lnTo>
                    <a:pt x="717169" y="1996437"/>
                  </a:lnTo>
                  <a:lnTo>
                    <a:pt x="715264" y="1999612"/>
                  </a:lnTo>
                  <a:lnTo>
                    <a:pt x="713360" y="2002788"/>
                  </a:lnTo>
                  <a:lnTo>
                    <a:pt x="710820" y="2005963"/>
                  </a:lnTo>
                  <a:lnTo>
                    <a:pt x="707963" y="2008504"/>
                  </a:lnTo>
                  <a:lnTo>
                    <a:pt x="705423" y="2010727"/>
                  </a:lnTo>
                  <a:lnTo>
                    <a:pt x="702249" y="2012632"/>
                  </a:lnTo>
                  <a:lnTo>
                    <a:pt x="698757" y="2014538"/>
                  </a:lnTo>
                  <a:lnTo>
                    <a:pt x="695582" y="2016125"/>
                  </a:lnTo>
                  <a:lnTo>
                    <a:pt x="692090" y="2017078"/>
                  </a:lnTo>
                  <a:lnTo>
                    <a:pt x="688281" y="2017713"/>
                  </a:lnTo>
                  <a:lnTo>
                    <a:pt x="684471" y="2017713"/>
                  </a:lnTo>
                  <a:lnTo>
                    <a:pt x="560347" y="2017713"/>
                  </a:lnTo>
                  <a:lnTo>
                    <a:pt x="556537" y="2017713"/>
                  </a:lnTo>
                  <a:lnTo>
                    <a:pt x="552728" y="2017078"/>
                  </a:lnTo>
                  <a:lnTo>
                    <a:pt x="549236" y="2016125"/>
                  </a:lnTo>
                  <a:lnTo>
                    <a:pt x="545744" y="2014538"/>
                  </a:lnTo>
                  <a:lnTo>
                    <a:pt x="542569" y="2012632"/>
                  </a:lnTo>
                  <a:lnTo>
                    <a:pt x="539395" y="2010727"/>
                  </a:lnTo>
                  <a:lnTo>
                    <a:pt x="536220" y="2008504"/>
                  </a:lnTo>
                  <a:lnTo>
                    <a:pt x="533680" y="2005963"/>
                  </a:lnTo>
                  <a:lnTo>
                    <a:pt x="531458" y="2002788"/>
                  </a:lnTo>
                  <a:lnTo>
                    <a:pt x="528919" y="1999612"/>
                  </a:lnTo>
                  <a:lnTo>
                    <a:pt x="527014" y="1996437"/>
                  </a:lnTo>
                  <a:lnTo>
                    <a:pt x="525744" y="1992943"/>
                  </a:lnTo>
                  <a:lnTo>
                    <a:pt x="524474" y="1989133"/>
                  </a:lnTo>
                  <a:lnTo>
                    <a:pt x="523839" y="1985322"/>
                  </a:lnTo>
                  <a:lnTo>
                    <a:pt x="522887" y="1980876"/>
                  </a:lnTo>
                  <a:lnTo>
                    <a:pt x="522887" y="1976748"/>
                  </a:lnTo>
                  <a:lnTo>
                    <a:pt x="522887" y="1920222"/>
                  </a:lnTo>
                  <a:lnTo>
                    <a:pt x="484158" y="1920222"/>
                  </a:lnTo>
                  <a:lnTo>
                    <a:pt x="473682" y="1919904"/>
                  </a:lnTo>
                  <a:lnTo>
                    <a:pt x="463206" y="1918952"/>
                  </a:lnTo>
                  <a:lnTo>
                    <a:pt x="452412" y="1917364"/>
                  </a:lnTo>
                  <a:lnTo>
                    <a:pt x="442571" y="1916094"/>
                  </a:lnTo>
                  <a:lnTo>
                    <a:pt x="432413" y="1913553"/>
                  </a:lnTo>
                  <a:lnTo>
                    <a:pt x="422254" y="1910695"/>
                  </a:lnTo>
                  <a:lnTo>
                    <a:pt x="412730" y="1907519"/>
                  </a:lnTo>
                  <a:lnTo>
                    <a:pt x="403207" y="1903709"/>
                  </a:lnTo>
                  <a:lnTo>
                    <a:pt x="394001" y="1899580"/>
                  </a:lnTo>
                  <a:lnTo>
                    <a:pt x="385112" y="1894817"/>
                  </a:lnTo>
                  <a:lnTo>
                    <a:pt x="376541" y="1890053"/>
                  </a:lnTo>
                  <a:lnTo>
                    <a:pt x="367969" y="1884655"/>
                  </a:lnTo>
                  <a:lnTo>
                    <a:pt x="360033" y="1878939"/>
                  </a:lnTo>
                  <a:lnTo>
                    <a:pt x="352097" y="1872270"/>
                  </a:lnTo>
                  <a:lnTo>
                    <a:pt x="344160" y="1865919"/>
                  </a:lnTo>
                  <a:lnTo>
                    <a:pt x="337176" y="1858932"/>
                  </a:lnTo>
                  <a:lnTo>
                    <a:pt x="330192" y="1851629"/>
                  </a:lnTo>
                  <a:lnTo>
                    <a:pt x="323526" y="1844325"/>
                  </a:lnTo>
                  <a:lnTo>
                    <a:pt x="317494" y="1836386"/>
                  </a:lnTo>
                  <a:lnTo>
                    <a:pt x="311780" y="1828447"/>
                  </a:lnTo>
                  <a:lnTo>
                    <a:pt x="306383" y="1819872"/>
                  </a:lnTo>
                  <a:lnTo>
                    <a:pt x="301621" y="1810981"/>
                  </a:lnTo>
                  <a:lnTo>
                    <a:pt x="296860" y="1802089"/>
                  </a:lnTo>
                  <a:lnTo>
                    <a:pt x="292733" y="1792880"/>
                  </a:lnTo>
                  <a:lnTo>
                    <a:pt x="288923" y="1783035"/>
                  </a:lnTo>
                  <a:lnTo>
                    <a:pt x="285431" y="1773508"/>
                  </a:lnTo>
                  <a:lnTo>
                    <a:pt x="282574" y="1763664"/>
                  </a:lnTo>
                  <a:lnTo>
                    <a:pt x="280352" y="1753820"/>
                  </a:lnTo>
                  <a:lnTo>
                    <a:pt x="278447" y="1743340"/>
                  </a:lnTo>
                  <a:lnTo>
                    <a:pt x="277495" y="1733178"/>
                  </a:lnTo>
                  <a:lnTo>
                    <a:pt x="276543" y="1722381"/>
                  </a:lnTo>
                  <a:lnTo>
                    <a:pt x="276225" y="1711584"/>
                  </a:lnTo>
                  <a:lnTo>
                    <a:pt x="278447" y="1693800"/>
                  </a:lnTo>
                  <a:lnTo>
                    <a:pt x="281939" y="1672206"/>
                  </a:lnTo>
                  <a:lnTo>
                    <a:pt x="286701" y="1643943"/>
                  </a:lnTo>
                  <a:lnTo>
                    <a:pt x="292733" y="1609964"/>
                  </a:lnTo>
                  <a:lnTo>
                    <a:pt x="300352" y="1570904"/>
                  </a:lnTo>
                  <a:lnTo>
                    <a:pt x="304478" y="1549945"/>
                  </a:lnTo>
                  <a:lnTo>
                    <a:pt x="309558" y="1527716"/>
                  </a:lnTo>
                  <a:lnTo>
                    <a:pt x="314954" y="1505169"/>
                  </a:lnTo>
                  <a:lnTo>
                    <a:pt x="320669" y="1481669"/>
                  </a:lnTo>
                  <a:lnTo>
                    <a:pt x="327018" y="1457852"/>
                  </a:lnTo>
                  <a:lnTo>
                    <a:pt x="333684" y="1434035"/>
                  </a:lnTo>
                  <a:lnTo>
                    <a:pt x="340986" y="1409265"/>
                  </a:lnTo>
                  <a:lnTo>
                    <a:pt x="348922" y="1384813"/>
                  </a:lnTo>
                  <a:lnTo>
                    <a:pt x="356858" y="1360361"/>
                  </a:lnTo>
                  <a:lnTo>
                    <a:pt x="365747" y="1335909"/>
                  </a:lnTo>
                  <a:lnTo>
                    <a:pt x="374953" y="1311774"/>
                  </a:lnTo>
                  <a:lnTo>
                    <a:pt x="384794" y="1287639"/>
                  </a:lnTo>
                  <a:lnTo>
                    <a:pt x="395270" y="1264457"/>
                  </a:lnTo>
                  <a:lnTo>
                    <a:pt x="405746" y="1241593"/>
                  </a:lnTo>
                  <a:lnTo>
                    <a:pt x="417810" y="1219681"/>
                  </a:lnTo>
                  <a:lnTo>
                    <a:pt x="423524" y="1208884"/>
                  </a:lnTo>
                  <a:lnTo>
                    <a:pt x="429555" y="1198087"/>
                  </a:lnTo>
                  <a:lnTo>
                    <a:pt x="435587" y="1187925"/>
                  </a:lnTo>
                  <a:lnTo>
                    <a:pt x="442254" y="1178081"/>
                  </a:lnTo>
                  <a:lnTo>
                    <a:pt x="448603" y="1168236"/>
                  </a:lnTo>
                  <a:lnTo>
                    <a:pt x="455587" y="1158709"/>
                  </a:lnTo>
                  <a:lnTo>
                    <a:pt x="462571" y="1149500"/>
                  </a:lnTo>
                  <a:lnTo>
                    <a:pt x="469237" y="1140926"/>
                  </a:lnTo>
                  <a:lnTo>
                    <a:pt x="476539" y="1132352"/>
                  </a:lnTo>
                  <a:lnTo>
                    <a:pt x="483840" y="1124095"/>
                  </a:lnTo>
                  <a:lnTo>
                    <a:pt x="507967" y="1098373"/>
                  </a:lnTo>
                  <a:lnTo>
                    <a:pt x="532411" y="1072650"/>
                  </a:lnTo>
                  <a:lnTo>
                    <a:pt x="582568" y="1020253"/>
                  </a:lnTo>
                  <a:lnTo>
                    <a:pt x="607965" y="993578"/>
                  </a:lnTo>
                  <a:lnTo>
                    <a:pt x="632409" y="966267"/>
                  </a:lnTo>
                  <a:lnTo>
                    <a:pt x="656535" y="938957"/>
                  </a:lnTo>
                  <a:lnTo>
                    <a:pt x="668281" y="924667"/>
                  </a:lnTo>
                  <a:lnTo>
                    <a:pt x="679709" y="910376"/>
                  </a:lnTo>
                  <a:lnTo>
                    <a:pt x="691138" y="896404"/>
                  </a:lnTo>
                  <a:lnTo>
                    <a:pt x="702249" y="882113"/>
                  </a:lnTo>
                  <a:lnTo>
                    <a:pt x="713042" y="867823"/>
                  </a:lnTo>
                  <a:lnTo>
                    <a:pt x="723201" y="852898"/>
                  </a:lnTo>
                  <a:lnTo>
                    <a:pt x="733359" y="838290"/>
                  </a:lnTo>
                  <a:lnTo>
                    <a:pt x="742883" y="823365"/>
                  </a:lnTo>
                  <a:lnTo>
                    <a:pt x="752089" y="808122"/>
                  </a:lnTo>
                  <a:lnTo>
                    <a:pt x="760978" y="792561"/>
                  </a:lnTo>
                  <a:lnTo>
                    <a:pt x="768914" y="777318"/>
                  </a:lnTo>
                  <a:lnTo>
                    <a:pt x="776850" y="761758"/>
                  </a:lnTo>
                  <a:lnTo>
                    <a:pt x="783834" y="745562"/>
                  </a:lnTo>
                  <a:lnTo>
                    <a:pt x="790818" y="729684"/>
                  </a:lnTo>
                  <a:lnTo>
                    <a:pt x="796533" y="713488"/>
                  </a:lnTo>
                  <a:lnTo>
                    <a:pt x="802247" y="696975"/>
                  </a:lnTo>
                  <a:lnTo>
                    <a:pt x="806691" y="680462"/>
                  </a:lnTo>
                  <a:lnTo>
                    <a:pt x="810818" y="663631"/>
                  </a:lnTo>
                  <a:lnTo>
                    <a:pt x="816532" y="638544"/>
                  </a:lnTo>
                  <a:lnTo>
                    <a:pt x="822564" y="615679"/>
                  </a:lnTo>
                  <a:lnTo>
                    <a:pt x="828278" y="595038"/>
                  </a:lnTo>
                  <a:lnTo>
                    <a:pt x="834627" y="576619"/>
                  </a:lnTo>
                  <a:lnTo>
                    <a:pt x="837802" y="567728"/>
                  </a:lnTo>
                  <a:lnTo>
                    <a:pt x="840659" y="559789"/>
                  </a:lnTo>
                  <a:lnTo>
                    <a:pt x="844151" y="552167"/>
                  </a:lnTo>
                  <a:lnTo>
                    <a:pt x="847643" y="545181"/>
                  </a:lnTo>
                  <a:lnTo>
                    <a:pt x="851135" y="538194"/>
                  </a:lnTo>
                  <a:lnTo>
                    <a:pt x="854627" y="532161"/>
                  </a:lnTo>
                  <a:lnTo>
                    <a:pt x="858436" y="526127"/>
                  </a:lnTo>
                  <a:lnTo>
                    <a:pt x="862246" y="520729"/>
                  </a:lnTo>
                  <a:lnTo>
                    <a:pt x="866055" y="515648"/>
                  </a:lnTo>
                  <a:lnTo>
                    <a:pt x="869865" y="510567"/>
                  </a:lnTo>
                  <a:lnTo>
                    <a:pt x="873991" y="506438"/>
                  </a:lnTo>
                  <a:lnTo>
                    <a:pt x="878753" y="502310"/>
                  </a:lnTo>
                  <a:lnTo>
                    <a:pt x="882880" y="498817"/>
                  </a:lnTo>
                  <a:lnTo>
                    <a:pt x="887324" y="495324"/>
                  </a:lnTo>
                  <a:lnTo>
                    <a:pt x="892404" y="492466"/>
                  </a:lnTo>
                  <a:lnTo>
                    <a:pt x="897483" y="489607"/>
                  </a:lnTo>
                  <a:lnTo>
                    <a:pt x="902245" y="487067"/>
                  </a:lnTo>
                  <a:lnTo>
                    <a:pt x="907642" y="484844"/>
                  </a:lnTo>
                  <a:lnTo>
                    <a:pt x="913356" y="482939"/>
                  </a:lnTo>
                  <a:lnTo>
                    <a:pt x="919070" y="481033"/>
                  </a:lnTo>
                  <a:lnTo>
                    <a:pt x="925419" y="479446"/>
                  </a:lnTo>
                  <a:lnTo>
                    <a:pt x="931451" y="478175"/>
                  </a:lnTo>
                  <a:lnTo>
                    <a:pt x="944466" y="475952"/>
                  </a:lnTo>
                  <a:lnTo>
                    <a:pt x="944466" y="403231"/>
                  </a:lnTo>
                  <a:lnTo>
                    <a:pt x="944466" y="400055"/>
                  </a:lnTo>
                  <a:lnTo>
                    <a:pt x="945101" y="397515"/>
                  </a:lnTo>
                  <a:lnTo>
                    <a:pt x="945736" y="394657"/>
                  </a:lnTo>
                  <a:lnTo>
                    <a:pt x="946688" y="392116"/>
                  </a:lnTo>
                  <a:lnTo>
                    <a:pt x="947958" y="389576"/>
                  </a:lnTo>
                  <a:lnTo>
                    <a:pt x="949546" y="387035"/>
                  </a:lnTo>
                  <a:lnTo>
                    <a:pt x="950815" y="384812"/>
                  </a:lnTo>
                  <a:lnTo>
                    <a:pt x="952720" y="382907"/>
                  </a:lnTo>
                  <a:lnTo>
                    <a:pt x="955260" y="381001"/>
                  </a:lnTo>
                  <a:lnTo>
                    <a:pt x="957164" y="379414"/>
                  </a:lnTo>
                  <a:lnTo>
                    <a:pt x="959704" y="377826"/>
                  </a:lnTo>
                  <a:lnTo>
                    <a:pt x="961926" y="376873"/>
                  </a:lnTo>
                  <a:lnTo>
                    <a:pt x="964783" y="375603"/>
                  </a:lnTo>
                  <a:lnTo>
                    <a:pt x="967640" y="374968"/>
                  </a:lnTo>
                  <a:lnTo>
                    <a:pt x="970497" y="374650"/>
                  </a:lnTo>
                  <a:close/>
                  <a:moveTo>
                    <a:pt x="806133" y="69850"/>
                  </a:moveTo>
                  <a:lnTo>
                    <a:pt x="790258" y="70168"/>
                  </a:lnTo>
                  <a:lnTo>
                    <a:pt x="774383" y="70485"/>
                  </a:lnTo>
                  <a:lnTo>
                    <a:pt x="758825" y="71120"/>
                  </a:lnTo>
                  <a:lnTo>
                    <a:pt x="743585" y="72390"/>
                  </a:lnTo>
                  <a:lnTo>
                    <a:pt x="728663" y="73660"/>
                  </a:lnTo>
                  <a:lnTo>
                    <a:pt x="713740" y="74930"/>
                  </a:lnTo>
                  <a:lnTo>
                    <a:pt x="699453" y="76835"/>
                  </a:lnTo>
                  <a:lnTo>
                    <a:pt x="685483" y="79058"/>
                  </a:lnTo>
                  <a:lnTo>
                    <a:pt x="671513" y="81280"/>
                  </a:lnTo>
                  <a:lnTo>
                    <a:pt x="657860" y="83820"/>
                  </a:lnTo>
                  <a:lnTo>
                    <a:pt x="644843" y="86678"/>
                  </a:lnTo>
                  <a:lnTo>
                    <a:pt x="631825" y="89535"/>
                  </a:lnTo>
                  <a:lnTo>
                    <a:pt x="618808" y="92710"/>
                  </a:lnTo>
                  <a:lnTo>
                    <a:pt x="606425" y="96203"/>
                  </a:lnTo>
                  <a:lnTo>
                    <a:pt x="594360" y="99695"/>
                  </a:lnTo>
                  <a:lnTo>
                    <a:pt x="582295" y="102870"/>
                  </a:lnTo>
                  <a:lnTo>
                    <a:pt x="570865" y="106680"/>
                  </a:lnTo>
                  <a:lnTo>
                    <a:pt x="559753" y="111125"/>
                  </a:lnTo>
                  <a:lnTo>
                    <a:pt x="538163" y="119380"/>
                  </a:lnTo>
                  <a:lnTo>
                    <a:pt x="517525" y="128270"/>
                  </a:lnTo>
                  <a:lnTo>
                    <a:pt x="497840" y="137478"/>
                  </a:lnTo>
                  <a:lnTo>
                    <a:pt x="479108" y="147003"/>
                  </a:lnTo>
                  <a:lnTo>
                    <a:pt x="461963" y="156845"/>
                  </a:lnTo>
                  <a:lnTo>
                    <a:pt x="445453" y="167005"/>
                  </a:lnTo>
                  <a:lnTo>
                    <a:pt x="430213" y="177165"/>
                  </a:lnTo>
                  <a:lnTo>
                    <a:pt x="415925" y="187008"/>
                  </a:lnTo>
                  <a:lnTo>
                    <a:pt x="402590" y="197168"/>
                  </a:lnTo>
                  <a:lnTo>
                    <a:pt x="390525" y="207010"/>
                  </a:lnTo>
                  <a:lnTo>
                    <a:pt x="379095" y="216853"/>
                  </a:lnTo>
                  <a:lnTo>
                    <a:pt x="368935" y="226060"/>
                  </a:lnTo>
                  <a:lnTo>
                    <a:pt x="359410" y="235268"/>
                  </a:lnTo>
                  <a:lnTo>
                    <a:pt x="351155" y="244158"/>
                  </a:lnTo>
                  <a:lnTo>
                    <a:pt x="343218" y="252095"/>
                  </a:lnTo>
                  <a:lnTo>
                    <a:pt x="336868" y="259398"/>
                  </a:lnTo>
                  <a:lnTo>
                    <a:pt x="331153" y="266383"/>
                  </a:lnTo>
                  <a:lnTo>
                    <a:pt x="322263" y="277813"/>
                  </a:lnTo>
                  <a:lnTo>
                    <a:pt x="316548" y="285433"/>
                  </a:lnTo>
                  <a:lnTo>
                    <a:pt x="314325" y="289243"/>
                  </a:lnTo>
                  <a:lnTo>
                    <a:pt x="312420" y="292735"/>
                  </a:lnTo>
                  <a:lnTo>
                    <a:pt x="310515" y="296545"/>
                  </a:lnTo>
                  <a:lnTo>
                    <a:pt x="309245" y="300355"/>
                  </a:lnTo>
                  <a:lnTo>
                    <a:pt x="308610" y="304483"/>
                  </a:lnTo>
                  <a:lnTo>
                    <a:pt x="308293" y="308293"/>
                  </a:lnTo>
                  <a:lnTo>
                    <a:pt x="307658" y="312738"/>
                  </a:lnTo>
                  <a:lnTo>
                    <a:pt x="308293" y="316548"/>
                  </a:lnTo>
                  <a:lnTo>
                    <a:pt x="308928" y="320358"/>
                  </a:lnTo>
                  <a:lnTo>
                    <a:pt x="310198" y="324168"/>
                  </a:lnTo>
                  <a:lnTo>
                    <a:pt x="311468" y="327978"/>
                  </a:lnTo>
                  <a:lnTo>
                    <a:pt x="313055" y="331788"/>
                  </a:lnTo>
                  <a:lnTo>
                    <a:pt x="315595" y="335280"/>
                  </a:lnTo>
                  <a:lnTo>
                    <a:pt x="317818" y="338138"/>
                  </a:lnTo>
                  <a:lnTo>
                    <a:pt x="320675" y="341313"/>
                  </a:lnTo>
                  <a:lnTo>
                    <a:pt x="323850" y="343853"/>
                  </a:lnTo>
                  <a:lnTo>
                    <a:pt x="327343" y="346393"/>
                  </a:lnTo>
                  <a:lnTo>
                    <a:pt x="331153" y="348615"/>
                  </a:lnTo>
                  <a:lnTo>
                    <a:pt x="334963" y="350203"/>
                  </a:lnTo>
                  <a:lnTo>
                    <a:pt x="338773" y="351155"/>
                  </a:lnTo>
                  <a:lnTo>
                    <a:pt x="342583" y="352108"/>
                  </a:lnTo>
                  <a:lnTo>
                    <a:pt x="346710" y="352743"/>
                  </a:lnTo>
                  <a:lnTo>
                    <a:pt x="350520" y="352743"/>
                  </a:lnTo>
                  <a:lnTo>
                    <a:pt x="354965" y="352425"/>
                  </a:lnTo>
                  <a:lnTo>
                    <a:pt x="358775" y="351790"/>
                  </a:lnTo>
                  <a:lnTo>
                    <a:pt x="362585" y="350520"/>
                  </a:lnTo>
                  <a:lnTo>
                    <a:pt x="366395" y="349250"/>
                  </a:lnTo>
                  <a:lnTo>
                    <a:pt x="369888" y="347345"/>
                  </a:lnTo>
                  <a:lnTo>
                    <a:pt x="373063" y="345123"/>
                  </a:lnTo>
                  <a:lnTo>
                    <a:pt x="376238" y="342900"/>
                  </a:lnTo>
                  <a:lnTo>
                    <a:pt x="379413" y="340043"/>
                  </a:lnTo>
                  <a:lnTo>
                    <a:pt x="381953" y="336868"/>
                  </a:lnTo>
                  <a:lnTo>
                    <a:pt x="384810" y="333375"/>
                  </a:lnTo>
                  <a:lnTo>
                    <a:pt x="384810" y="333693"/>
                  </a:lnTo>
                  <a:lnTo>
                    <a:pt x="385763" y="331470"/>
                  </a:lnTo>
                  <a:lnTo>
                    <a:pt x="389890" y="326073"/>
                  </a:lnTo>
                  <a:lnTo>
                    <a:pt x="396240" y="318453"/>
                  </a:lnTo>
                  <a:lnTo>
                    <a:pt x="404495" y="308928"/>
                  </a:lnTo>
                  <a:lnTo>
                    <a:pt x="415290" y="297180"/>
                  </a:lnTo>
                  <a:lnTo>
                    <a:pt x="421323" y="290830"/>
                  </a:lnTo>
                  <a:lnTo>
                    <a:pt x="428308" y="284163"/>
                  </a:lnTo>
                  <a:lnTo>
                    <a:pt x="435928" y="277495"/>
                  </a:lnTo>
                  <a:lnTo>
                    <a:pt x="444500" y="270510"/>
                  </a:lnTo>
                  <a:lnTo>
                    <a:pt x="453073" y="263208"/>
                  </a:lnTo>
                  <a:lnTo>
                    <a:pt x="462598" y="255905"/>
                  </a:lnTo>
                  <a:lnTo>
                    <a:pt x="472758" y="248603"/>
                  </a:lnTo>
                  <a:lnTo>
                    <a:pt x="483235" y="241618"/>
                  </a:lnTo>
                  <a:lnTo>
                    <a:pt x="495300" y="233680"/>
                  </a:lnTo>
                  <a:lnTo>
                    <a:pt x="507048" y="226695"/>
                  </a:lnTo>
                  <a:lnTo>
                    <a:pt x="520065" y="219393"/>
                  </a:lnTo>
                  <a:lnTo>
                    <a:pt x="533718" y="212408"/>
                  </a:lnTo>
                  <a:lnTo>
                    <a:pt x="548005" y="205423"/>
                  </a:lnTo>
                  <a:lnTo>
                    <a:pt x="563245" y="198755"/>
                  </a:lnTo>
                  <a:lnTo>
                    <a:pt x="579120" y="192405"/>
                  </a:lnTo>
                  <a:lnTo>
                    <a:pt x="595948" y="186373"/>
                  </a:lnTo>
                  <a:lnTo>
                    <a:pt x="613093" y="180658"/>
                  </a:lnTo>
                  <a:lnTo>
                    <a:pt x="631190" y="175260"/>
                  </a:lnTo>
                  <a:lnTo>
                    <a:pt x="650240" y="170180"/>
                  </a:lnTo>
                  <a:lnTo>
                    <a:pt x="669925" y="166053"/>
                  </a:lnTo>
                  <a:lnTo>
                    <a:pt x="690245" y="162243"/>
                  </a:lnTo>
                  <a:lnTo>
                    <a:pt x="712153" y="159385"/>
                  </a:lnTo>
                  <a:lnTo>
                    <a:pt x="734378" y="156528"/>
                  </a:lnTo>
                  <a:lnTo>
                    <a:pt x="757238" y="154623"/>
                  </a:lnTo>
                  <a:lnTo>
                    <a:pt x="781368" y="153353"/>
                  </a:lnTo>
                  <a:lnTo>
                    <a:pt x="806133" y="153035"/>
                  </a:lnTo>
                  <a:lnTo>
                    <a:pt x="1935798" y="153035"/>
                  </a:lnTo>
                  <a:lnTo>
                    <a:pt x="1955165" y="154940"/>
                  </a:lnTo>
                  <a:lnTo>
                    <a:pt x="1972628" y="157163"/>
                  </a:lnTo>
                  <a:lnTo>
                    <a:pt x="1994853" y="160338"/>
                  </a:lnTo>
                  <a:lnTo>
                    <a:pt x="2020888" y="165100"/>
                  </a:lnTo>
                  <a:lnTo>
                    <a:pt x="2049780" y="170815"/>
                  </a:lnTo>
                  <a:lnTo>
                    <a:pt x="2065655" y="173673"/>
                  </a:lnTo>
                  <a:lnTo>
                    <a:pt x="2082165" y="177483"/>
                  </a:lnTo>
                  <a:lnTo>
                    <a:pt x="2098358" y="181928"/>
                  </a:lnTo>
                  <a:lnTo>
                    <a:pt x="2115820" y="186373"/>
                  </a:lnTo>
                  <a:lnTo>
                    <a:pt x="2133600" y="191453"/>
                  </a:lnTo>
                  <a:lnTo>
                    <a:pt x="2151698" y="196850"/>
                  </a:lnTo>
                  <a:lnTo>
                    <a:pt x="2170113" y="202883"/>
                  </a:lnTo>
                  <a:lnTo>
                    <a:pt x="2188210" y="209233"/>
                  </a:lnTo>
                  <a:lnTo>
                    <a:pt x="2206625" y="216218"/>
                  </a:lnTo>
                  <a:lnTo>
                    <a:pt x="2225040" y="223838"/>
                  </a:lnTo>
                  <a:lnTo>
                    <a:pt x="2243455" y="231775"/>
                  </a:lnTo>
                  <a:lnTo>
                    <a:pt x="2261553" y="240348"/>
                  </a:lnTo>
                  <a:lnTo>
                    <a:pt x="2279015" y="249555"/>
                  </a:lnTo>
                  <a:lnTo>
                    <a:pt x="2296160" y="259080"/>
                  </a:lnTo>
                  <a:lnTo>
                    <a:pt x="2312988" y="268923"/>
                  </a:lnTo>
                  <a:lnTo>
                    <a:pt x="2329498" y="279718"/>
                  </a:lnTo>
                  <a:lnTo>
                    <a:pt x="2344738" y="291148"/>
                  </a:lnTo>
                  <a:lnTo>
                    <a:pt x="2352358" y="296863"/>
                  </a:lnTo>
                  <a:lnTo>
                    <a:pt x="2359978" y="303213"/>
                  </a:lnTo>
                  <a:lnTo>
                    <a:pt x="2366963" y="309245"/>
                  </a:lnTo>
                  <a:lnTo>
                    <a:pt x="2374265" y="315278"/>
                  </a:lnTo>
                  <a:lnTo>
                    <a:pt x="2380933" y="321945"/>
                  </a:lnTo>
                  <a:lnTo>
                    <a:pt x="2387283" y="328295"/>
                  </a:lnTo>
                  <a:lnTo>
                    <a:pt x="2390458" y="331470"/>
                  </a:lnTo>
                  <a:lnTo>
                    <a:pt x="2393633" y="333693"/>
                  </a:lnTo>
                  <a:lnTo>
                    <a:pt x="2397125" y="335915"/>
                  </a:lnTo>
                  <a:lnTo>
                    <a:pt x="2400935" y="337820"/>
                  </a:lnTo>
                  <a:lnTo>
                    <a:pt x="2404745" y="339090"/>
                  </a:lnTo>
                  <a:lnTo>
                    <a:pt x="2408555" y="340043"/>
                  </a:lnTo>
                  <a:lnTo>
                    <a:pt x="2412683" y="340995"/>
                  </a:lnTo>
                  <a:lnTo>
                    <a:pt x="2416810" y="340995"/>
                  </a:lnTo>
                  <a:lnTo>
                    <a:pt x="2420620" y="340995"/>
                  </a:lnTo>
                  <a:lnTo>
                    <a:pt x="2424748" y="340043"/>
                  </a:lnTo>
                  <a:lnTo>
                    <a:pt x="2428558" y="339408"/>
                  </a:lnTo>
                  <a:lnTo>
                    <a:pt x="2432368" y="338138"/>
                  </a:lnTo>
                  <a:lnTo>
                    <a:pt x="2435860" y="336233"/>
                  </a:lnTo>
                  <a:lnTo>
                    <a:pt x="2439670" y="334328"/>
                  </a:lnTo>
                  <a:lnTo>
                    <a:pt x="2443163" y="332105"/>
                  </a:lnTo>
                  <a:lnTo>
                    <a:pt x="2446338" y="328930"/>
                  </a:lnTo>
                  <a:lnTo>
                    <a:pt x="2449195" y="326073"/>
                  </a:lnTo>
                  <a:lnTo>
                    <a:pt x="2451418" y="322898"/>
                  </a:lnTo>
                  <a:lnTo>
                    <a:pt x="2453958" y="319088"/>
                  </a:lnTo>
                  <a:lnTo>
                    <a:pt x="2455228" y="315595"/>
                  </a:lnTo>
                  <a:lnTo>
                    <a:pt x="2456815" y="311785"/>
                  </a:lnTo>
                  <a:lnTo>
                    <a:pt x="2458085" y="307975"/>
                  </a:lnTo>
                  <a:lnTo>
                    <a:pt x="2458403" y="303848"/>
                  </a:lnTo>
                  <a:lnTo>
                    <a:pt x="2458720" y="300038"/>
                  </a:lnTo>
                  <a:lnTo>
                    <a:pt x="2458720" y="296228"/>
                  </a:lnTo>
                  <a:lnTo>
                    <a:pt x="2458085" y="292100"/>
                  </a:lnTo>
                  <a:lnTo>
                    <a:pt x="2457450" y="288290"/>
                  </a:lnTo>
                  <a:lnTo>
                    <a:pt x="2456180" y="284163"/>
                  </a:lnTo>
                  <a:lnTo>
                    <a:pt x="2454275" y="280353"/>
                  </a:lnTo>
                  <a:lnTo>
                    <a:pt x="2452370" y="277178"/>
                  </a:lnTo>
                  <a:lnTo>
                    <a:pt x="2449513" y="273685"/>
                  </a:lnTo>
                  <a:lnTo>
                    <a:pt x="2446973" y="270510"/>
                  </a:lnTo>
                  <a:lnTo>
                    <a:pt x="2438400" y="262255"/>
                  </a:lnTo>
                  <a:lnTo>
                    <a:pt x="2429828" y="253683"/>
                  </a:lnTo>
                  <a:lnTo>
                    <a:pt x="2420938" y="245745"/>
                  </a:lnTo>
                  <a:lnTo>
                    <a:pt x="2411730" y="238125"/>
                  </a:lnTo>
                  <a:lnTo>
                    <a:pt x="2402523" y="230823"/>
                  </a:lnTo>
                  <a:lnTo>
                    <a:pt x="2393315" y="223520"/>
                  </a:lnTo>
                  <a:lnTo>
                    <a:pt x="2383790" y="216535"/>
                  </a:lnTo>
                  <a:lnTo>
                    <a:pt x="2373948" y="209868"/>
                  </a:lnTo>
                  <a:lnTo>
                    <a:pt x="2364423" y="203200"/>
                  </a:lnTo>
                  <a:lnTo>
                    <a:pt x="2354263" y="196850"/>
                  </a:lnTo>
                  <a:lnTo>
                    <a:pt x="2334260" y="184785"/>
                  </a:lnTo>
                  <a:lnTo>
                    <a:pt x="2313305" y="173673"/>
                  </a:lnTo>
                  <a:lnTo>
                    <a:pt x="2292668" y="163513"/>
                  </a:lnTo>
                  <a:lnTo>
                    <a:pt x="2277110" y="155893"/>
                  </a:lnTo>
                  <a:lnTo>
                    <a:pt x="2261553" y="148908"/>
                  </a:lnTo>
                  <a:lnTo>
                    <a:pt x="2245678" y="142558"/>
                  </a:lnTo>
                  <a:lnTo>
                    <a:pt x="2230120" y="136208"/>
                  </a:lnTo>
                  <a:lnTo>
                    <a:pt x="2213928" y="130493"/>
                  </a:lnTo>
                  <a:lnTo>
                    <a:pt x="2198688" y="124778"/>
                  </a:lnTo>
                  <a:lnTo>
                    <a:pt x="2183130" y="119698"/>
                  </a:lnTo>
                  <a:lnTo>
                    <a:pt x="2167573" y="114935"/>
                  </a:lnTo>
                  <a:lnTo>
                    <a:pt x="2152650" y="110173"/>
                  </a:lnTo>
                  <a:lnTo>
                    <a:pt x="2137728" y="106045"/>
                  </a:lnTo>
                  <a:lnTo>
                    <a:pt x="2108835" y="98743"/>
                  </a:lnTo>
                  <a:lnTo>
                    <a:pt x="2081213" y="92393"/>
                  </a:lnTo>
                  <a:lnTo>
                    <a:pt x="2055178" y="86995"/>
                  </a:lnTo>
                  <a:lnTo>
                    <a:pt x="2031048" y="82233"/>
                  </a:lnTo>
                  <a:lnTo>
                    <a:pt x="2008823" y="78423"/>
                  </a:lnTo>
                  <a:lnTo>
                    <a:pt x="1989773" y="75565"/>
                  </a:lnTo>
                  <a:lnTo>
                    <a:pt x="1972945" y="73660"/>
                  </a:lnTo>
                  <a:lnTo>
                    <a:pt x="1949133" y="70803"/>
                  </a:lnTo>
                  <a:lnTo>
                    <a:pt x="1940560" y="70168"/>
                  </a:lnTo>
                  <a:lnTo>
                    <a:pt x="1937385" y="69850"/>
                  </a:lnTo>
                  <a:lnTo>
                    <a:pt x="806133" y="69850"/>
                  </a:lnTo>
                  <a:close/>
                  <a:moveTo>
                    <a:pt x="874713" y="0"/>
                  </a:moveTo>
                  <a:lnTo>
                    <a:pt x="1878013" y="0"/>
                  </a:lnTo>
                  <a:lnTo>
                    <a:pt x="1902143" y="635"/>
                  </a:lnTo>
                  <a:lnTo>
                    <a:pt x="1926273" y="1270"/>
                  </a:lnTo>
                  <a:lnTo>
                    <a:pt x="1949768" y="1905"/>
                  </a:lnTo>
                  <a:lnTo>
                    <a:pt x="1972945" y="3175"/>
                  </a:lnTo>
                  <a:lnTo>
                    <a:pt x="1995805" y="5080"/>
                  </a:lnTo>
                  <a:lnTo>
                    <a:pt x="2018665" y="6985"/>
                  </a:lnTo>
                  <a:lnTo>
                    <a:pt x="2040573" y="8890"/>
                  </a:lnTo>
                  <a:lnTo>
                    <a:pt x="2062798" y="11430"/>
                  </a:lnTo>
                  <a:lnTo>
                    <a:pt x="2084388" y="14288"/>
                  </a:lnTo>
                  <a:lnTo>
                    <a:pt x="2105660" y="17780"/>
                  </a:lnTo>
                  <a:lnTo>
                    <a:pt x="2126933" y="21273"/>
                  </a:lnTo>
                  <a:lnTo>
                    <a:pt x="2147570" y="25083"/>
                  </a:lnTo>
                  <a:lnTo>
                    <a:pt x="2167573" y="28893"/>
                  </a:lnTo>
                  <a:lnTo>
                    <a:pt x="2187575" y="33020"/>
                  </a:lnTo>
                  <a:lnTo>
                    <a:pt x="2207260" y="37465"/>
                  </a:lnTo>
                  <a:lnTo>
                    <a:pt x="2226628" y="42545"/>
                  </a:lnTo>
                  <a:lnTo>
                    <a:pt x="2245360" y="47943"/>
                  </a:lnTo>
                  <a:lnTo>
                    <a:pt x="2264093" y="53340"/>
                  </a:lnTo>
                  <a:lnTo>
                    <a:pt x="2282508" y="59055"/>
                  </a:lnTo>
                  <a:lnTo>
                    <a:pt x="2300605" y="64770"/>
                  </a:lnTo>
                  <a:lnTo>
                    <a:pt x="2318068" y="71120"/>
                  </a:lnTo>
                  <a:lnTo>
                    <a:pt x="2335213" y="77470"/>
                  </a:lnTo>
                  <a:lnTo>
                    <a:pt x="2352040" y="84138"/>
                  </a:lnTo>
                  <a:lnTo>
                    <a:pt x="2368868" y="91123"/>
                  </a:lnTo>
                  <a:lnTo>
                    <a:pt x="2385060" y="98425"/>
                  </a:lnTo>
                  <a:lnTo>
                    <a:pt x="2400935" y="105728"/>
                  </a:lnTo>
                  <a:lnTo>
                    <a:pt x="2416493" y="113665"/>
                  </a:lnTo>
                  <a:lnTo>
                    <a:pt x="2431733" y="121285"/>
                  </a:lnTo>
                  <a:lnTo>
                    <a:pt x="2446655" y="129540"/>
                  </a:lnTo>
                  <a:lnTo>
                    <a:pt x="2461260" y="137795"/>
                  </a:lnTo>
                  <a:lnTo>
                    <a:pt x="2475230" y="146685"/>
                  </a:lnTo>
                  <a:lnTo>
                    <a:pt x="2489200" y="155258"/>
                  </a:lnTo>
                  <a:lnTo>
                    <a:pt x="2502535" y="164148"/>
                  </a:lnTo>
                  <a:lnTo>
                    <a:pt x="2515553" y="173355"/>
                  </a:lnTo>
                  <a:lnTo>
                    <a:pt x="2527935" y="182880"/>
                  </a:lnTo>
                  <a:lnTo>
                    <a:pt x="2540635" y="192405"/>
                  </a:lnTo>
                  <a:lnTo>
                    <a:pt x="2552700" y="201930"/>
                  </a:lnTo>
                  <a:lnTo>
                    <a:pt x="2564130" y="212090"/>
                  </a:lnTo>
                  <a:lnTo>
                    <a:pt x="2575560" y="222250"/>
                  </a:lnTo>
                  <a:lnTo>
                    <a:pt x="2586355" y="232728"/>
                  </a:lnTo>
                  <a:lnTo>
                    <a:pt x="2596833" y="242888"/>
                  </a:lnTo>
                  <a:lnTo>
                    <a:pt x="2607310" y="253683"/>
                  </a:lnTo>
                  <a:lnTo>
                    <a:pt x="2616835" y="264478"/>
                  </a:lnTo>
                  <a:lnTo>
                    <a:pt x="2626360" y="275590"/>
                  </a:lnTo>
                  <a:lnTo>
                    <a:pt x="2635568" y="286703"/>
                  </a:lnTo>
                  <a:lnTo>
                    <a:pt x="2644458" y="298133"/>
                  </a:lnTo>
                  <a:lnTo>
                    <a:pt x="2652395" y="309563"/>
                  </a:lnTo>
                  <a:lnTo>
                    <a:pt x="2660333" y="320993"/>
                  </a:lnTo>
                  <a:lnTo>
                    <a:pt x="2667953" y="332740"/>
                  </a:lnTo>
                  <a:lnTo>
                    <a:pt x="2675255" y="344805"/>
                  </a:lnTo>
                  <a:lnTo>
                    <a:pt x="2682240" y="356870"/>
                  </a:lnTo>
                  <a:lnTo>
                    <a:pt x="2688590" y="368935"/>
                  </a:lnTo>
                  <a:lnTo>
                    <a:pt x="2694623" y="381318"/>
                  </a:lnTo>
                  <a:lnTo>
                    <a:pt x="2700338" y="393700"/>
                  </a:lnTo>
                  <a:lnTo>
                    <a:pt x="2705418" y="406400"/>
                  </a:lnTo>
                  <a:lnTo>
                    <a:pt x="2710498" y="419100"/>
                  </a:lnTo>
                  <a:lnTo>
                    <a:pt x="2715260" y="431483"/>
                  </a:lnTo>
                  <a:lnTo>
                    <a:pt x="2719388" y="444500"/>
                  </a:lnTo>
                  <a:lnTo>
                    <a:pt x="2723198" y="457518"/>
                  </a:lnTo>
                  <a:lnTo>
                    <a:pt x="2726690" y="470535"/>
                  </a:lnTo>
                  <a:lnTo>
                    <a:pt x="2729230" y="483553"/>
                  </a:lnTo>
                  <a:lnTo>
                    <a:pt x="2732088" y="496888"/>
                  </a:lnTo>
                  <a:lnTo>
                    <a:pt x="2734310" y="509905"/>
                  </a:lnTo>
                  <a:lnTo>
                    <a:pt x="2736215" y="523240"/>
                  </a:lnTo>
                  <a:lnTo>
                    <a:pt x="2736850" y="533400"/>
                  </a:lnTo>
                  <a:lnTo>
                    <a:pt x="2054860" y="530543"/>
                  </a:lnTo>
                  <a:lnTo>
                    <a:pt x="2052955" y="516890"/>
                  </a:lnTo>
                  <a:lnTo>
                    <a:pt x="2051368" y="505460"/>
                  </a:lnTo>
                  <a:lnTo>
                    <a:pt x="2048828" y="494030"/>
                  </a:lnTo>
                  <a:lnTo>
                    <a:pt x="2045970" y="482918"/>
                  </a:lnTo>
                  <a:lnTo>
                    <a:pt x="2042160" y="471805"/>
                  </a:lnTo>
                  <a:lnTo>
                    <a:pt x="2038033" y="460693"/>
                  </a:lnTo>
                  <a:lnTo>
                    <a:pt x="2033588" y="450215"/>
                  </a:lnTo>
                  <a:lnTo>
                    <a:pt x="2028190" y="439738"/>
                  </a:lnTo>
                  <a:lnTo>
                    <a:pt x="2021840" y="429578"/>
                  </a:lnTo>
                  <a:lnTo>
                    <a:pt x="2015808" y="419735"/>
                  </a:lnTo>
                  <a:lnTo>
                    <a:pt x="2008823" y="409893"/>
                  </a:lnTo>
                  <a:lnTo>
                    <a:pt x="2001203" y="400685"/>
                  </a:lnTo>
                  <a:lnTo>
                    <a:pt x="1993583" y="391478"/>
                  </a:lnTo>
                  <a:lnTo>
                    <a:pt x="1985328" y="382588"/>
                  </a:lnTo>
                  <a:lnTo>
                    <a:pt x="1976755" y="373698"/>
                  </a:lnTo>
                  <a:lnTo>
                    <a:pt x="1967548" y="365760"/>
                  </a:lnTo>
                  <a:lnTo>
                    <a:pt x="1958023" y="358140"/>
                  </a:lnTo>
                  <a:lnTo>
                    <a:pt x="1948180" y="350520"/>
                  </a:lnTo>
                  <a:lnTo>
                    <a:pt x="1937703" y="343218"/>
                  </a:lnTo>
                  <a:lnTo>
                    <a:pt x="1927543" y="336868"/>
                  </a:lnTo>
                  <a:lnTo>
                    <a:pt x="1916430" y="330518"/>
                  </a:lnTo>
                  <a:lnTo>
                    <a:pt x="1905318" y="324485"/>
                  </a:lnTo>
                  <a:lnTo>
                    <a:pt x="1893888" y="319088"/>
                  </a:lnTo>
                  <a:lnTo>
                    <a:pt x="1882458" y="314008"/>
                  </a:lnTo>
                  <a:lnTo>
                    <a:pt x="1870075" y="309563"/>
                  </a:lnTo>
                  <a:lnTo>
                    <a:pt x="1857693" y="305435"/>
                  </a:lnTo>
                  <a:lnTo>
                    <a:pt x="1845628" y="301943"/>
                  </a:lnTo>
                  <a:lnTo>
                    <a:pt x="1832928" y="298768"/>
                  </a:lnTo>
                  <a:lnTo>
                    <a:pt x="1820228" y="296228"/>
                  </a:lnTo>
                  <a:lnTo>
                    <a:pt x="1807210" y="294323"/>
                  </a:lnTo>
                  <a:lnTo>
                    <a:pt x="1794193" y="292735"/>
                  </a:lnTo>
                  <a:lnTo>
                    <a:pt x="1781493" y="292100"/>
                  </a:lnTo>
                  <a:lnTo>
                    <a:pt x="1767840" y="291465"/>
                  </a:lnTo>
                  <a:lnTo>
                    <a:pt x="984885" y="291465"/>
                  </a:lnTo>
                  <a:lnTo>
                    <a:pt x="971868" y="292100"/>
                  </a:lnTo>
                  <a:lnTo>
                    <a:pt x="958533" y="292735"/>
                  </a:lnTo>
                  <a:lnTo>
                    <a:pt x="945515" y="294323"/>
                  </a:lnTo>
                  <a:lnTo>
                    <a:pt x="932815" y="296228"/>
                  </a:lnTo>
                  <a:lnTo>
                    <a:pt x="919798" y="298768"/>
                  </a:lnTo>
                  <a:lnTo>
                    <a:pt x="907098" y="301943"/>
                  </a:lnTo>
                  <a:lnTo>
                    <a:pt x="895033" y="305435"/>
                  </a:lnTo>
                  <a:lnTo>
                    <a:pt x="882650" y="309563"/>
                  </a:lnTo>
                  <a:lnTo>
                    <a:pt x="870903" y="314008"/>
                  </a:lnTo>
                  <a:lnTo>
                    <a:pt x="859155" y="319088"/>
                  </a:lnTo>
                  <a:lnTo>
                    <a:pt x="847408" y="324485"/>
                  </a:lnTo>
                  <a:lnTo>
                    <a:pt x="836613" y="330518"/>
                  </a:lnTo>
                  <a:lnTo>
                    <a:pt x="825818" y="336868"/>
                  </a:lnTo>
                  <a:lnTo>
                    <a:pt x="815023" y="343218"/>
                  </a:lnTo>
                  <a:lnTo>
                    <a:pt x="804863" y="350520"/>
                  </a:lnTo>
                  <a:lnTo>
                    <a:pt x="795020" y="358140"/>
                  </a:lnTo>
                  <a:lnTo>
                    <a:pt x="785495" y="365760"/>
                  </a:lnTo>
                  <a:lnTo>
                    <a:pt x="776288" y="373698"/>
                  </a:lnTo>
                  <a:lnTo>
                    <a:pt x="767715" y="382588"/>
                  </a:lnTo>
                  <a:lnTo>
                    <a:pt x="759460" y="391478"/>
                  </a:lnTo>
                  <a:lnTo>
                    <a:pt x="751523" y="400685"/>
                  </a:lnTo>
                  <a:lnTo>
                    <a:pt x="744220" y="409893"/>
                  </a:lnTo>
                  <a:lnTo>
                    <a:pt x="737235" y="419735"/>
                  </a:lnTo>
                  <a:lnTo>
                    <a:pt x="730885" y="429578"/>
                  </a:lnTo>
                  <a:lnTo>
                    <a:pt x="725170" y="439738"/>
                  </a:lnTo>
                  <a:lnTo>
                    <a:pt x="719773" y="450215"/>
                  </a:lnTo>
                  <a:lnTo>
                    <a:pt x="714693" y="460693"/>
                  </a:lnTo>
                  <a:lnTo>
                    <a:pt x="710565" y="471805"/>
                  </a:lnTo>
                  <a:lnTo>
                    <a:pt x="707073" y="482918"/>
                  </a:lnTo>
                  <a:lnTo>
                    <a:pt x="704215" y="494030"/>
                  </a:lnTo>
                  <a:lnTo>
                    <a:pt x="701675" y="505460"/>
                  </a:lnTo>
                  <a:lnTo>
                    <a:pt x="699770" y="516890"/>
                  </a:lnTo>
                  <a:lnTo>
                    <a:pt x="698500" y="530543"/>
                  </a:lnTo>
                  <a:lnTo>
                    <a:pt x="15875" y="533400"/>
                  </a:lnTo>
                  <a:lnTo>
                    <a:pt x="17145" y="523240"/>
                  </a:lnTo>
                  <a:lnTo>
                    <a:pt x="18733" y="509905"/>
                  </a:lnTo>
                  <a:lnTo>
                    <a:pt x="20955" y="496888"/>
                  </a:lnTo>
                  <a:lnTo>
                    <a:pt x="23495" y="483553"/>
                  </a:lnTo>
                  <a:lnTo>
                    <a:pt x="26670" y="470535"/>
                  </a:lnTo>
                  <a:lnTo>
                    <a:pt x="30163" y="457518"/>
                  </a:lnTo>
                  <a:lnTo>
                    <a:pt x="33973" y="444500"/>
                  </a:lnTo>
                  <a:lnTo>
                    <a:pt x="37783" y="431483"/>
                  </a:lnTo>
                  <a:lnTo>
                    <a:pt x="42228" y="419100"/>
                  </a:lnTo>
                  <a:lnTo>
                    <a:pt x="47308" y="406400"/>
                  </a:lnTo>
                  <a:lnTo>
                    <a:pt x="52705" y="393700"/>
                  </a:lnTo>
                  <a:lnTo>
                    <a:pt x="58420" y="381318"/>
                  </a:lnTo>
                  <a:lnTo>
                    <a:pt x="64453" y="368935"/>
                  </a:lnTo>
                  <a:lnTo>
                    <a:pt x="71120" y="356870"/>
                  </a:lnTo>
                  <a:lnTo>
                    <a:pt x="77788" y="344805"/>
                  </a:lnTo>
                  <a:lnTo>
                    <a:pt x="84773" y="332740"/>
                  </a:lnTo>
                  <a:lnTo>
                    <a:pt x="92393" y="320993"/>
                  </a:lnTo>
                  <a:lnTo>
                    <a:pt x="100330" y="309563"/>
                  </a:lnTo>
                  <a:lnTo>
                    <a:pt x="108903" y="298133"/>
                  </a:lnTo>
                  <a:lnTo>
                    <a:pt x="117793" y="286703"/>
                  </a:lnTo>
                  <a:lnTo>
                    <a:pt x="126365" y="275590"/>
                  </a:lnTo>
                  <a:lnTo>
                    <a:pt x="135890" y="264478"/>
                  </a:lnTo>
                  <a:lnTo>
                    <a:pt x="146050" y="253683"/>
                  </a:lnTo>
                  <a:lnTo>
                    <a:pt x="155893" y="242888"/>
                  </a:lnTo>
                  <a:lnTo>
                    <a:pt x="166688" y="232728"/>
                  </a:lnTo>
                  <a:lnTo>
                    <a:pt x="177483" y="222250"/>
                  </a:lnTo>
                  <a:lnTo>
                    <a:pt x="188913" y="212090"/>
                  </a:lnTo>
                  <a:lnTo>
                    <a:pt x="200343" y="201930"/>
                  </a:lnTo>
                  <a:lnTo>
                    <a:pt x="212408" y="192405"/>
                  </a:lnTo>
                  <a:lnTo>
                    <a:pt x="224790" y="182880"/>
                  </a:lnTo>
                  <a:lnTo>
                    <a:pt x="237490" y="173355"/>
                  </a:lnTo>
                  <a:lnTo>
                    <a:pt x="250508" y="164148"/>
                  </a:lnTo>
                  <a:lnTo>
                    <a:pt x="264160" y="155258"/>
                  </a:lnTo>
                  <a:lnTo>
                    <a:pt x="277813" y="146685"/>
                  </a:lnTo>
                  <a:lnTo>
                    <a:pt x="292100" y="137795"/>
                  </a:lnTo>
                  <a:lnTo>
                    <a:pt x="306705" y="129540"/>
                  </a:lnTo>
                  <a:lnTo>
                    <a:pt x="321310" y="121285"/>
                  </a:lnTo>
                  <a:lnTo>
                    <a:pt x="336550" y="113665"/>
                  </a:lnTo>
                  <a:lnTo>
                    <a:pt x="352108" y="105728"/>
                  </a:lnTo>
                  <a:lnTo>
                    <a:pt x="367983" y="98425"/>
                  </a:lnTo>
                  <a:lnTo>
                    <a:pt x="384175" y="91123"/>
                  </a:lnTo>
                  <a:lnTo>
                    <a:pt x="400685" y="84138"/>
                  </a:lnTo>
                  <a:lnTo>
                    <a:pt x="417513" y="77470"/>
                  </a:lnTo>
                  <a:lnTo>
                    <a:pt x="434658" y="71120"/>
                  </a:lnTo>
                  <a:lnTo>
                    <a:pt x="452755" y="64770"/>
                  </a:lnTo>
                  <a:lnTo>
                    <a:pt x="470218" y="59055"/>
                  </a:lnTo>
                  <a:lnTo>
                    <a:pt x="488633" y="53340"/>
                  </a:lnTo>
                  <a:lnTo>
                    <a:pt x="507365" y="47943"/>
                  </a:lnTo>
                  <a:lnTo>
                    <a:pt x="526733" y="42545"/>
                  </a:lnTo>
                  <a:lnTo>
                    <a:pt x="545783" y="37465"/>
                  </a:lnTo>
                  <a:lnTo>
                    <a:pt x="565150" y="33020"/>
                  </a:lnTo>
                  <a:lnTo>
                    <a:pt x="585470" y="28893"/>
                  </a:lnTo>
                  <a:lnTo>
                    <a:pt x="605790" y="25083"/>
                  </a:lnTo>
                  <a:lnTo>
                    <a:pt x="626428" y="21273"/>
                  </a:lnTo>
                  <a:lnTo>
                    <a:pt x="647065" y="17780"/>
                  </a:lnTo>
                  <a:lnTo>
                    <a:pt x="668655" y="14288"/>
                  </a:lnTo>
                  <a:lnTo>
                    <a:pt x="690245" y="11430"/>
                  </a:lnTo>
                  <a:lnTo>
                    <a:pt x="712153" y="8890"/>
                  </a:lnTo>
                  <a:lnTo>
                    <a:pt x="734378" y="6985"/>
                  </a:lnTo>
                  <a:lnTo>
                    <a:pt x="756920" y="5080"/>
                  </a:lnTo>
                  <a:lnTo>
                    <a:pt x="779780" y="3175"/>
                  </a:lnTo>
                  <a:lnTo>
                    <a:pt x="803275" y="1905"/>
                  </a:lnTo>
                  <a:lnTo>
                    <a:pt x="826770" y="1270"/>
                  </a:lnTo>
                  <a:lnTo>
                    <a:pt x="850583" y="635"/>
                  </a:lnTo>
                  <a:lnTo>
                    <a:pt x="874713"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3" name="组合 12"/>
          <p:cNvGrpSpPr/>
          <p:nvPr/>
        </p:nvGrpSpPr>
        <p:grpSpPr>
          <a:xfrm>
            <a:off x="6640219" y="2787960"/>
            <a:ext cx="1028407" cy="1028407"/>
            <a:chOff x="6640219" y="2671846"/>
            <a:chExt cx="1028407" cy="1028407"/>
          </a:xfrm>
        </p:grpSpPr>
        <p:sp>
          <p:nvSpPr>
            <p:cNvPr id="14" name="MH_Other_5"/>
            <p:cNvSpPr/>
            <p:nvPr>
              <p:custDataLst>
                <p:tags r:id="rId8"/>
              </p:custDataLst>
            </p:nvPr>
          </p:nvSpPr>
          <p:spPr>
            <a:xfrm>
              <a:off x="6640219" y="2671846"/>
              <a:ext cx="1028407" cy="1028407"/>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MH_Other_13"/>
            <p:cNvSpPr>
              <a:spLocks noChangeAspect="1"/>
            </p:cNvSpPr>
            <p:nvPr>
              <p:custDataLst>
                <p:tags r:id="rId9"/>
              </p:custDataLst>
            </p:nvPr>
          </p:nvSpPr>
          <p:spPr bwMode="auto">
            <a:xfrm>
              <a:off x="6934804" y="2930900"/>
              <a:ext cx="439071" cy="509321"/>
            </a:xfrm>
            <a:custGeom>
              <a:avLst/>
              <a:gdLst>
                <a:gd name="T0" fmla="*/ 1083502 w 1854200"/>
                <a:gd name="T1" fmla="*/ 1905000 h 2143126"/>
                <a:gd name="T2" fmla="*/ 369632 w 1854200"/>
                <a:gd name="T3" fmla="*/ 1627011 h 2143126"/>
                <a:gd name="T4" fmla="*/ 280391 w 1854200"/>
                <a:gd name="T5" fmla="*/ 1905000 h 2143126"/>
                <a:gd name="T6" fmla="*/ 1585749 w 1854200"/>
                <a:gd name="T7" fmla="*/ 1456206 h 2143126"/>
                <a:gd name="T8" fmla="*/ 1617257 w 1854200"/>
                <a:gd name="T9" fmla="*/ 1504089 h 2143126"/>
                <a:gd name="T10" fmla="*/ 1637950 w 1854200"/>
                <a:gd name="T11" fmla="*/ 1557606 h 2143126"/>
                <a:gd name="T12" fmla="*/ 1647355 w 1854200"/>
                <a:gd name="T13" fmla="*/ 1615349 h 2143126"/>
                <a:gd name="T14" fmla="*/ 1644533 w 1854200"/>
                <a:gd name="T15" fmla="*/ 1672152 h 2143126"/>
                <a:gd name="T16" fmla="*/ 1631131 w 1854200"/>
                <a:gd name="T17" fmla="*/ 1724731 h 2143126"/>
                <a:gd name="T18" fmla="*/ 1584809 w 1854200"/>
                <a:gd name="T19" fmla="*/ 1804772 h 2143126"/>
                <a:gd name="T20" fmla="*/ 1503687 w 1854200"/>
                <a:gd name="T21" fmla="*/ 1871903 h 2143126"/>
                <a:gd name="T22" fmla="*/ 1441377 w 1854200"/>
                <a:gd name="T23" fmla="*/ 1896549 h 2143126"/>
                <a:gd name="T24" fmla="*/ 1386825 w 1854200"/>
                <a:gd name="T25" fmla="*/ 1904530 h 2143126"/>
                <a:gd name="T26" fmla="*/ 1330864 w 1854200"/>
                <a:gd name="T27" fmla="*/ 1901948 h 2143126"/>
                <a:gd name="T28" fmla="*/ 1278429 w 1854200"/>
                <a:gd name="T29" fmla="*/ 1888333 h 2143126"/>
                <a:gd name="T30" fmla="*/ 1197777 w 1854200"/>
                <a:gd name="T31" fmla="*/ 1842328 h 2143126"/>
                <a:gd name="T32" fmla="*/ 1130999 w 1854200"/>
                <a:gd name="T33" fmla="*/ 1761113 h 2143126"/>
                <a:gd name="T34" fmla="*/ 1106310 w 1854200"/>
                <a:gd name="T35" fmla="*/ 1698911 h 2143126"/>
                <a:gd name="T36" fmla="*/ 1097845 w 1854200"/>
                <a:gd name="T37" fmla="*/ 1644689 h 2143126"/>
                <a:gd name="T38" fmla="*/ 1206947 w 1854200"/>
                <a:gd name="T39" fmla="*/ 1673091 h 2143126"/>
                <a:gd name="T40" fmla="*/ 1235633 w 1854200"/>
                <a:gd name="T41" fmla="*/ 1732711 h 2143126"/>
                <a:gd name="T42" fmla="*/ 1284072 w 1854200"/>
                <a:gd name="T43" fmla="*/ 1776370 h 2143126"/>
                <a:gd name="T44" fmla="*/ 1346617 w 1854200"/>
                <a:gd name="T45" fmla="*/ 1799373 h 2143126"/>
                <a:gd name="T46" fmla="*/ 1415512 w 1854200"/>
                <a:gd name="T47" fmla="*/ 1795852 h 2143126"/>
                <a:gd name="T48" fmla="*/ 1475001 w 1854200"/>
                <a:gd name="T49" fmla="*/ 1767451 h 2143126"/>
                <a:gd name="T50" fmla="*/ 1519206 w 1854200"/>
                <a:gd name="T51" fmla="*/ 1719097 h 2143126"/>
                <a:gd name="T52" fmla="*/ 1541779 w 1854200"/>
                <a:gd name="T53" fmla="*/ 1656426 h 2143126"/>
                <a:gd name="T54" fmla="*/ 1541074 w 1854200"/>
                <a:gd name="T55" fmla="*/ 1598684 h 2143126"/>
                <a:gd name="T56" fmla="*/ 1524850 w 1854200"/>
                <a:gd name="T57" fmla="*/ 1551973 h 2143126"/>
                <a:gd name="T58" fmla="*/ 1496163 w 1854200"/>
                <a:gd name="T59" fmla="*/ 1511835 h 2143126"/>
                <a:gd name="T60" fmla="*/ 1456661 w 1854200"/>
                <a:gd name="T61" fmla="*/ 1481321 h 2143126"/>
                <a:gd name="T62" fmla="*/ 456397 w 1854200"/>
                <a:gd name="T63" fmla="*/ 1176 h 2143126"/>
                <a:gd name="T64" fmla="*/ 489551 w 1854200"/>
                <a:gd name="T65" fmla="*/ 23288 h 2143126"/>
                <a:gd name="T66" fmla="*/ 559856 w 1854200"/>
                <a:gd name="T67" fmla="*/ 406471 h 2143126"/>
                <a:gd name="T68" fmla="*/ 540576 w 1854200"/>
                <a:gd name="T69" fmla="*/ 441990 h 2143126"/>
                <a:gd name="T70" fmla="*/ 436881 w 1854200"/>
                <a:gd name="T71" fmla="*/ 453986 h 2143126"/>
                <a:gd name="T72" fmla="*/ 447933 w 1854200"/>
                <a:gd name="T73" fmla="*/ 495151 h 2143126"/>
                <a:gd name="T74" fmla="*/ 502954 w 1854200"/>
                <a:gd name="T75" fmla="*/ 583595 h 2143126"/>
                <a:gd name="T76" fmla="*/ 601476 w 1854200"/>
                <a:gd name="T77" fmla="*/ 691329 h 2143126"/>
                <a:gd name="T78" fmla="*/ 771949 w 1854200"/>
                <a:gd name="T79" fmla="*/ 862103 h 2143126"/>
                <a:gd name="T80" fmla="*/ 879640 w 1854200"/>
                <a:gd name="T81" fmla="*/ 960427 h 2143126"/>
                <a:gd name="T82" fmla="*/ 968051 w 1854200"/>
                <a:gd name="T83" fmla="*/ 1015470 h 2143126"/>
                <a:gd name="T84" fmla="*/ 1009199 w 1854200"/>
                <a:gd name="T85" fmla="*/ 1026996 h 2143126"/>
                <a:gd name="T86" fmla="*/ 1021191 w 1854200"/>
                <a:gd name="T87" fmla="*/ 922791 h 2143126"/>
                <a:gd name="T88" fmla="*/ 1056696 w 1854200"/>
                <a:gd name="T89" fmla="*/ 903738 h 2143126"/>
                <a:gd name="T90" fmla="*/ 1439731 w 1854200"/>
                <a:gd name="T91" fmla="*/ 973835 h 2143126"/>
                <a:gd name="T92" fmla="*/ 1462069 w 1854200"/>
                <a:gd name="T93" fmla="*/ 1007002 h 2143126"/>
                <a:gd name="T94" fmla="*/ 1456896 w 1854200"/>
                <a:gd name="T95" fmla="*/ 1329732 h 2143126"/>
                <a:gd name="T96" fmla="*/ 1425858 w 1854200"/>
                <a:gd name="T97" fmla="*/ 1355371 h 2143126"/>
                <a:gd name="T98" fmla="*/ 1346383 w 1854200"/>
                <a:gd name="T99" fmla="*/ 1352313 h 2143126"/>
                <a:gd name="T100" fmla="*/ 1163212 w 1854200"/>
                <a:gd name="T101" fmla="*/ 1317264 h 2143126"/>
                <a:gd name="T102" fmla="*/ 1030832 w 1854200"/>
                <a:gd name="T103" fmla="*/ 1276100 h 2143126"/>
                <a:gd name="T104" fmla="*/ 882932 w 1854200"/>
                <a:gd name="T105" fmla="*/ 1214236 h 2143126"/>
                <a:gd name="T106" fmla="*/ 726097 w 1854200"/>
                <a:gd name="T107" fmla="*/ 1126496 h 2143126"/>
                <a:gd name="T108" fmla="*/ 566441 w 1854200"/>
                <a:gd name="T109" fmla="*/ 1008884 h 2143126"/>
                <a:gd name="T110" fmla="*/ 416659 w 1854200"/>
                <a:gd name="T111" fmla="*/ 862573 h 2143126"/>
                <a:gd name="T112" fmla="*/ 301914 w 1854200"/>
                <a:gd name="T113" fmla="*/ 708030 h 2143126"/>
                <a:gd name="T114" fmla="*/ 219852 w 1854200"/>
                <a:gd name="T115" fmla="*/ 553957 h 2143126"/>
                <a:gd name="T116" fmla="*/ 164595 w 1854200"/>
                <a:gd name="T117" fmla="*/ 408587 h 2143126"/>
                <a:gd name="T118" fmla="*/ 130500 w 1854200"/>
                <a:gd name="T119" fmla="*/ 278743 h 2143126"/>
                <a:gd name="T120" fmla="*/ 108397 w 1854200"/>
                <a:gd name="T121" fmla="*/ 119731 h 2143126"/>
                <a:gd name="T122" fmla="*/ 108397 w 1854200"/>
                <a:gd name="T123" fmla="*/ 37166 h 2143126"/>
                <a:gd name="T124" fmla="*/ 133792 w 1854200"/>
                <a:gd name="T125" fmla="*/ 6351 h 214312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54200" h="2143126">
                  <a:moveTo>
                    <a:pt x="0" y="2001838"/>
                  </a:moveTo>
                  <a:lnTo>
                    <a:pt x="134499" y="2001838"/>
                  </a:lnTo>
                  <a:lnTo>
                    <a:pt x="204788" y="2143126"/>
                  </a:lnTo>
                  <a:lnTo>
                    <a:pt x="69760" y="2143126"/>
                  </a:lnTo>
                  <a:lnTo>
                    <a:pt x="0" y="2001838"/>
                  </a:lnTo>
                  <a:close/>
                  <a:moveTo>
                    <a:pt x="928688" y="1830388"/>
                  </a:moveTo>
                  <a:lnTo>
                    <a:pt x="1063484" y="1830388"/>
                  </a:lnTo>
                  <a:lnTo>
                    <a:pt x="1219201" y="2143126"/>
                  </a:lnTo>
                  <a:lnTo>
                    <a:pt x="1084140" y="2143126"/>
                  </a:lnTo>
                  <a:lnTo>
                    <a:pt x="928688" y="1830388"/>
                  </a:lnTo>
                  <a:close/>
                  <a:moveTo>
                    <a:pt x="673100" y="1830388"/>
                  </a:moveTo>
                  <a:lnTo>
                    <a:pt x="807773" y="1830388"/>
                  </a:lnTo>
                  <a:lnTo>
                    <a:pt x="963613" y="2143126"/>
                  </a:lnTo>
                  <a:lnTo>
                    <a:pt x="828675" y="2143126"/>
                  </a:lnTo>
                  <a:lnTo>
                    <a:pt x="673100" y="1830388"/>
                  </a:lnTo>
                  <a:close/>
                  <a:moveTo>
                    <a:pt x="415925" y="1830388"/>
                  </a:moveTo>
                  <a:lnTo>
                    <a:pt x="551334" y="1830388"/>
                  </a:lnTo>
                  <a:lnTo>
                    <a:pt x="708025" y="2143126"/>
                  </a:lnTo>
                  <a:lnTo>
                    <a:pt x="572084" y="2143126"/>
                  </a:lnTo>
                  <a:lnTo>
                    <a:pt x="415925" y="1830388"/>
                  </a:lnTo>
                  <a:close/>
                  <a:moveTo>
                    <a:pt x="160338" y="1830388"/>
                  </a:moveTo>
                  <a:lnTo>
                    <a:pt x="294889" y="1830388"/>
                  </a:lnTo>
                  <a:lnTo>
                    <a:pt x="450851" y="2143126"/>
                  </a:lnTo>
                  <a:lnTo>
                    <a:pt x="315507" y="2143126"/>
                  </a:lnTo>
                  <a:lnTo>
                    <a:pt x="160338" y="1830388"/>
                  </a:lnTo>
                  <a:close/>
                  <a:moveTo>
                    <a:pt x="1750219" y="1603375"/>
                  </a:moveTo>
                  <a:lnTo>
                    <a:pt x="1756569" y="1608920"/>
                  </a:lnTo>
                  <a:lnTo>
                    <a:pt x="1762390" y="1614466"/>
                  </a:lnTo>
                  <a:lnTo>
                    <a:pt x="1767946" y="1620539"/>
                  </a:lnTo>
                  <a:lnTo>
                    <a:pt x="1773502" y="1626349"/>
                  </a:lnTo>
                  <a:lnTo>
                    <a:pt x="1779058" y="1632158"/>
                  </a:lnTo>
                  <a:lnTo>
                    <a:pt x="1784350" y="1638232"/>
                  </a:lnTo>
                  <a:lnTo>
                    <a:pt x="1789112" y="1644833"/>
                  </a:lnTo>
                  <a:lnTo>
                    <a:pt x="1794140" y="1651171"/>
                  </a:lnTo>
                  <a:lnTo>
                    <a:pt x="1798638" y="1657509"/>
                  </a:lnTo>
                  <a:lnTo>
                    <a:pt x="1803400" y="1664374"/>
                  </a:lnTo>
                  <a:lnTo>
                    <a:pt x="1807633" y="1671240"/>
                  </a:lnTo>
                  <a:lnTo>
                    <a:pt x="1811602" y="1677842"/>
                  </a:lnTo>
                  <a:lnTo>
                    <a:pt x="1815571" y="1684971"/>
                  </a:lnTo>
                  <a:lnTo>
                    <a:pt x="1819804" y="1692101"/>
                  </a:lnTo>
                  <a:lnTo>
                    <a:pt x="1823508" y="1699495"/>
                  </a:lnTo>
                  <a:lnTo>
                    <a:pt x="1826683" y="1706625"/>
                  </a:lnTo>
                  <a:lnTo>
                    <a:pt x="1829858" y="1714019"/>
                  </a:lnTo>
                  <a:lnTo>
                    <a:pt x="1833033" y="1721676"/>
                  </a:lnTo>
                  <a:lnTo>
                    <a:pt x="1835679" y="1729334"/>
                  </a:lnTo>
                  <a:lnTo>
                    <a:pt x="1838590" y="1736728"/>
                  </a:lnTo>
                  <a:lnTo>
                    <a:pt x="1840971" y="1744650"/>
                  </a:lnTo>
                  <a:lnTo>
                    <a:pt x="1843088" y="1752308"/>
                  </a:lnTo>
                  <a:lnTo>
                    <a:pt x="1845204" y="1760494"/>
                  </a:lnTo>
                  <a:lnTo>
                    <a:pt x="1847056" y="1768416"/>
                  </a:lnTo>
                  <a:lnTo>
                    <a:pt x="1848644" y="1776338"/>
                  </a:lnTo>
                  <a:lnTo>
                    <a:pt x="1850231" y="1784260"/>
                  </a:lnTo>
                  <a:lnTo>
                    <a:pt x="1851554" y="1792710"/>
                  </a:lnTo>
                  <a:lnTo>
                    <a:pt x="1852348" y="1800632"/>
                  </a:lnTo>
                  <a:lnTo>
                    <a:pt x="1853406" y="1809082"/>
                  </a:lnTo>
                  <a:lnTo>
                    <a:pt x="1853671" y="1817268"/>
                  </a:lnTo>
                  <a:lnTo>
                    <a:pt x="1854200" y="1825982"/>
                  </a:lnTo>
                  <a:lnTo>
                    <a:pt x="1854200" y="1834168"/>
                  </a:lnTo>
                  <a:lnTo>
                    <a:pt x="1854200" y="1842090"/>
                  </a:lnTo>
                  <a:lnTo>
                    <a:pt x="1853935" y="1850276"/>
                  </a:lnTo>
                  <a:lnTo>
                    <a:pt x="1853406" y="1857934"/>
                  </a:lnTo>
                  <a:lnTo>
                    <a:pt x="1852612" y="1865592"/>
                  </a:lnTo>
                  <a:lnTo>
                    <a:pt x="1851819" y="1873514"/>
                  </a:lnTo>
                  <a:lnTo>
                    <a:pt x="1850496" y="1881172"/>
                  </a:lnTo>
                  <a:lnTo>
                    <a:pt x="1849173" y="1888566"/>
                  </a:lnTo>
                  <a:lnTo>
                    <a:pt x="1847850" y="1896224"/>
                  </a:lnTo>
                  <a:lnTo>
                    <a:pt x="1846262" y="1903618"/>
                  </a:lnTo>
                  <a:lnTo>
                    <a:pt x="1844410" y="1911276"/>
                  </a:lnTo>
                  <a:lnTo>
                    <a:pt x="1842558" y="1918669"/>
                  </a:lnTo>
                  <a:lnTo>
                    <a:pt x="1840442" y="1925799"/>
                  </a:lnTo>
                  <a:lnTo>
                    <a:pt x="1837796" y="1933193"/>
                  </a:lnTo>
                  <a:lnTo>
                    <a:pt x="1835415" y="1940323"/>
                  </a:lnTo>
                  <a:lnTo>
                    <a:pt x="1832504" y="1947452"/>
                  </a:lnTo>
                  <a:lnTo>
                    <a:pt x="1829858" y="1954054"/>
                  </a:lnTo>
                  <a:lnTo>
                    <a:pt x="1823773" y="1968050"/>
                  </a:lnTo>
                  <a:lnTo>
                    <a:pt x="1816629" y="1981253"/>
                  </a:lnTo>
                  <a:lnTo>
                    <a:pt x="1809221" y="1994192"/>
                  </a:lnTo>
                  <a:lnTo>
                    <a:pt x="1801283" y="2006867"/>
                  </a:lnTo>
                  <a:lnTo>
                    <a:pt x="1792552" y="2018750"/>
                  </a:lnTo>
                  <a:lnTo>
                    <a:pt x="1783292" y="2030369"/>
                  </a:lnTo>
                  <a:lnTo>
                    <a:pt x="1773767" y="2041724"/>
                  </a:lnTo>
                  <a:lnTo>
                    <a:pt x="1763183" y="2052551"/>
                  </a:lnTo>
                  <a:lnTo>
                    <a:pt x="1752600" y="2062849"/>
                  </a:lnTo>
                  <a:lnTo>
                    <a:pt x="1741488" y="2072620"/>
                  </a:lnTo>
                  <a:lnTo>
                    <a:pt x="1729581" y="2081598"/>
                  </a:lnTo>
                  <a:lnTo>
                    <a:pt x="1717675" y="2090048"/>
                  </a:lnTo>
                  <a:lnTo>
                    <a:pt x="1704975" y="2098498"/>
                  </a:lnTo>
                  <a:lnTo>
                    <a:pt x="1692010" y="2105892"/>
                  </a:lnTo>
                  <a:lnTo>
                    <a:pt x="1678781" y="2112494"/>
                  </a:lnTo>
                  <a:lnTo>
                    <a:pt x="1665023" y="2118831"/>
                  </a:lnTo>
                  <a:lnTo>
                    <a:pt x="1657879" y="2121472"/>
                  </a:lnTo>
                  <a:lnTo>
                    <a:pt x="1650735" y="2124376"/>
                  </a:lnTo>
                  <a:lnTo>
                    <a:pt x="1643592" y="2126753"/>
                  </a:lnTo>
                  <a:lnTo>
                    <a:pt x="1636712" y="2129130"/>
                  </a:lnTo>
                  <a:lnTo>
                    <a:pt x="1629304" y="2131242"/>
                  </a:lnTo>
                  <a:lnTo>
                    <a:pt x="1621896" y="2133619"/>
                  </a:lnTo>
                  <a:lnTo>
                    <a:pt x="1614488" y="2134939"/>
                  </a:lnTo>
                  <a:lnTo>
                    <a:pt x="1607079" y="2136788"/>
                  </a:lnTo>
                  <a:lnTo>
                    <a:pt x="1599406" y="2138372"/>
                  </a:lnTo>
                  <a:lnTo>
                    <a:pt x="1591733" y="2139692"/>
                  </a:lnTo>
                  <a:lnTo>
                    <a:pt x="1583796" y="2140485"/>
                  </a:lnTo>
                  <a:lnTo>
                    <a:pt x="1576123" y="2141541"/>
                  </a:lnTo>
                  <a:lnTo>
                    <a:pt x="1568450" y="2142069"/>
                  </a:lnTo>
                  <a:lnTo>
                    <a:pt x="1560512" y="2142597"/>
                  </a:lnTo>
                  <a:lnTo>
                    <a:pt x="1552575" y="2143125"/>
                  </a:lnTo>
                  <a:lnTo>
                    <a:pt x="1544638" y="2143125"/>
                  </a:lnTo>
                  <a:lnTo>
                    <a:pt x="1536700" y="2143125"/>
                  </a:lnTo>
                  <a:lnTo>
                    <a:pt x="1528762" y="2142597"/>
                  </a:lnTo>
                  <a:lnTo>
                    <a:pt x="1520825" y="2142069"/>
                  </a:lnTo>
                  <a:lnTo>
                    <a:pt x="1512888" y="2141541"/>
                  </a:lnTo>
                  <a:lnTo>
                    <a:pt x="1505215" y="2140485"/>
                  </a:lnTo>
                  <a:lnTo>
                    <a:pt x="1497542" y="2139692"/>
                  </a:lnTo>
                  <a:lnTo>
                    <a:pt x="1489869" y="2138372"/>
                  </a:lnTo>
                  <a:lnTo>
                    <a:pt x="1482196" y="2136788"/>
                  </a:lnTo>
                  <a:lnTo>
                    <a:pt x="1474788" y="2134939"/>
                  </a:lnTo>
                  <a:lnTo>
                    <a:pt x="1467379" y="2133619"/>
                  </a:lnTo>
                  <a:lnTo>
                    <a:pt x="1459971" y="2131242"/>
                  </a:lnTo>
                  <a:lnTo>
                    <a:pt x="1452562" y="2129130"/>
                  </a:lnTo>
                  <a:lnTo>
                    <a:pt x="1445419" y="2126753"/>
                  </a:lnTo>
                  <a:lnTo>
                    <a:pt x="1438540" y="2124376"/>
                  </a:lnTo>
                  <a:lnTo>
                    <a:pt x="1431396" y="2121472"/>
                  </a:lnTo>
                  <a:lnTo>
                    <a:pt x="1424252" y="2118831"/>
                  </a:lnTo>
                  <a:lnTo>
                    <a:pt x="1410494" y="2112494"/>
                  </a:lnTo>
                  <a:lnTo>
                    <a:pt x="1397000" y="2105892"/>
                  </a:lnTo>
                  <a:lnTo>
                    <a:pt x="1384300" y="2098498"/>
                  </a:lnTo>
                  <a:lnTo>
                    <a:pt x="1371600" y="2090048"/>
                  </a:lnTo>
                  <a:lnTo>
                    <a:pt x="1359429" y="2081598"/>
                  </a:lnTo>
                  <a:lnTo>
                    <a:pt x="1347788" y="2072620"/>
                  </a:lnTo>
                  <a:lnTo>
                    <a:pt x="1336675" y="2062849"/>
                  </a:lnTo>
                  <a:lnTo>
                    <a:pt x="1325827" y="2052551"/>
                  </a:lnTo>
                  <a:lnTo>
                    <a:pt x="1315508" y="2041724"/>
                  </a:lnTo>
                  <a:lnTo>
                    <a:pt x="1305983" y="2030369"/>
                  </a:lnTo>
                  <a:lnTo>
                    <a:pt x="1296723" y="2018750"/>
                  </a:lnTo>
                  <a:lnTo>
                    <a:pt x="1287992" y="2006867"/>
                  </a:lnTo>
                  <a:lnTo>
                    <a:pt x="1280054" y="1994192"/>
                  </a:lnTo>
                  <a:lnTo>
                    <a:pt x="1272646" y="1981253"/>
                  </a:lnTo>
                  <a:lnTo>
                    <a:pt x="1265502" y="1968050"/>
                  </a:lnTo>
                  <a:lnTo>
                    <a:pt x="1259417" y="1954054"/>
                  </a:lnTo>
                  <a:lnTo>
                    <a:pt x="1256506" y="1947452"/>
                  </a:lnTo>
                  <a:lnTo>
                    <a:pt x="1253860" y="1940323"/>
                  </a:lnTo>
                  <a:lnTo>
                    <a:pt x="1251215" y="1933193"/>
                  </a:lnTo>
                  <a:lnTo>
                    <a:pt x="1248833" y="1925799"/>
                  </a:lnTo>
                  <a:lnTo>
                    <a:pt x="1246717" y="1918669"/>
                  </a:lnTo>
                  <a:lnTo>
                    <a:pt x="1244865" y="1911276"/>
                  </a:lnTo>
                  <a:lnTo>
                    <a:pt x="1243012" y="1903618"/>
                  </a:lnTo>
                  <a:lnTo>
                    <a:pt x="1241425" y="1896224"/>
                  </a:lnTo>
                  <a:lnTo>
                    <a:pt x="1239838" y="1888566"/>
                  </a:lnTo>
                  <a:lnTo>
                    <a:pt x="1238779" y="1881172"/>
                  </a:lnTo>
                  <a:lnTo>
                    <a:pt x="1237456" y="1873514"/>
                  </a:lnTo>
                  <a:lnTo>
                    <a:pt x="1236662" y="1865592"/>
                  </a:lnTo>
                  <a:lnTo>
                    <a:pt x="1235869" y="1857934"/>
                  </a:lnTo>
                  <a:lnTo>
                    <a:pt x="1235340" y="1850276"/>
                  </a:lnTo>
                  <a:lnTo>
                    <a:pt x="1235340" y="1842090"/>
                  </a:lnTo>
                  <a:lnTo>
                    <a:pt x="1235075" y="1834168"/>
                  </a:lnTo>
                  <a:lnTo>
                    <a:pt x="1352021" y="1834168"/>
                  </a:lnTo>
                  <a:lnTo>
                    <a:pt x="1352550" y="1843939"/>
                  </a:lnTo>
                  <a:lnTo>
                    <a:pt x="1353079" y="1853973"/>
                  </a:lnTo>
                  <a:lnTo>
                    <a:pt x="1354402" y="1863480"/>
                  </a:lnTo>
                  <a:lnTo>
                    <a:pt x="1355725" y="1872986"/>
                  </a:lnTo>
                  <a:lnTo>
                    <a:pt x="1358106" y="1882228"/>
                  </a:lnTo>
                  <a:lnTo>
                    <a:pt x="1360752" y="1891471"/>
                  </a:lnTo>
                  <a:lnTo>
                    <a:pt x="1363927" y="1900449"/>
                  </a:lnTo>
                  <a:lnTo>
                    <a:pt x="1367102" y="1908899"/>
                  </a:lnTo>
                  <a:lnTo>
                    <a:pt x="1370806" y="1917613"/>
                  </a:lnTo>
                  <a:lnTo>
                    <a:pt x="1375304" y="1925799"/>
                  </a:lnTo>
                  <a:lnTo>
                    <a:pt x="1379802" y="1933985"/>
                  </a:lnTo>
                  <a:lnTo>
                    <a:pt x="1385094" y="1941643"/>
                  </a:lnTo>
                  <a:lnTo>
                    <a:pt x="1390385" y="1949301"/>
                  </a:lnTo>
                  <a:lnTo>
                    <a:pt x="1396206" y="1956431"/>
                  </a:lnTo>
                  <a:lnTo>
                    <a:pt x="1402027" y="1963296"/>
                  </a:lnTo>
                  <a:lnTo>
                    <a:pt x="1408642" y="1970162"/>
                  </a:lnTo>
                  <a:lnTo>
                    <a:pt x="1415256" y="1976236"/>
                  </a:lnTo>
                  <a:lnTo>
                    <a:pt x="1422135" y="1982573"/>
                  </a:lnTo>
                  <a:lnTo>
                    <a:pt x="1429544" y="1988383"/>
                  </a:lnTo>
                  <a:lnTo>
                    <a:pt x="1436952" y="1993664"/>
                  </a:lnTo>
                  <a:lnTo>
                    <a:pt x="1444890" y="1998417"/>
                  </a:lnTo>
                  <a:lnTo>
                    <a:pt x="1452827" y="2003170"/>
                  </a:lnTo>
                  <a:lnTo>
                    <a:pt x="1461294" y="2007395"/>
                  </a:lnTo>
                  <a:lnTo>
                    <a:pt x="1469760" y="2011356"/>
                  </a:lnTo>
                  <a:lnTo>
                    <a:pt x="1478492" y="2014789"/>
                  </a:lnTo>
                  <a:lnTo>
                    <a:pt x="1487488" y="2017958"/>
                  </a:lnTo>
                  <a:lnTo>
                    <a:pt x="1496748" y="2020335"/>
                  </a:lnTo>
                  <a:lnTo>
                    <a:pt x="1506008" y="2022447"/>
                  </a:lnTo>
                  <a:lnTo>
                    <a:pt x="1515269" y="2024296"/>
                  </a:lnTo>
                  <a:lnTo>
                    <a:pt x="1525058" y="2025616"/>
                  </a:lnTo>
                  <a:lnTo>
                    <a:pt x="1534583" y="2026144"/>
                  </a:lnTo>
                  <a:lnTo>
                    <a:pt x="1544638" y="2026408"/>
                  </a:lnTo>
                  <a:lnTo>
                    <a:pt x="1554692" y="2026144"/>
                  </a:lnTo>
                  <a:lnTo>
                    <a:pt x="1564217" y="2025616"/>
                  </a:lnTo>
                  <a:lnTo>
                    <a:pt x="1574006" y="2024296"/>
                  </a:lnTo>
                  <a:lnTo>
                    <a:pt x="1583267" y="2022447"/>
                  </a:lnTo>
                  <a:lnTo>
                    <a:pt x="1592792" y="2020335"/>
                  </a:lnTo>
                  <a:lnTo>
                    <a:pt x="1601788" y="2017958"/>
                  </a:lnTo>
                  <a:lnTo>
                    <a:pt x="1610783" y="2014789"/>
                  </a:lnTo>
                  <a:lnTo>
                    <a:pt x="1619779" y="2011356"/>
                  </a:lnTo>
                  <a:lnTo>
                    <a:pt x="1627981" y="2007395"/>
                  </a:lnTo>
                  <a:lnTo>
                    <a:pt x="1636183" y="2003170"/>
                  </a:lnTo>
                  <a:lnTo>
                    <a:pt x="1644385" y="1998417"/>
                  </a:lnTo>
                  <a:lnTo>
                    <a:pt x="1652323" y="1993664"/>
                  </a:lnTo>
                  <a:lnTo>
                    <a:pt x="1659731" y="1988383"/>
                  </a:lnTo>
                  <a:lnTo>
                    <a:pt x="1667140" y="1982573"/>
                  </a:lnTo>
                  <a:lnTo>
                    <a:pt x="1674019" y="1976236"/>
                  </a:lnTo>
                  <a:lnTo>
                    <a:pt x="1680633" y="1970162"/>
                  </a:lnTo>
                  <a:lnTo>
                    <a:pt x="1687248" y="1963296"/>
                  </a:lnTo>
                  <a:lnTo>
                    <a:pt x="1693333" y="1956431"/>
                  </a:lnTo>
                  <a:lnTo>
                    <a:pt x="1698890" y="1949301"/>
                  </a:lnTo>
                  <a:lnTo>
                    <a:pt x="1704446" y="1941643"/>
                  </a:lnTo>
                  <a:lnTo>
                    <a:pt x="1709473" y="1933985"/>
                  </a:lnTo>
                  <a:lnTo>
                    <a:pt x="1713971" y="1925799"/>
                  </a:lnTo>
                  <a:lnTo>
                    <a:pt x="1718204" y="1917613"/>
                  </a:lnTo>
                  <a:lnTo>
                    <a:pt x="1721908" y="1908899"/>
                  </a:lnTo>
                  <a:lnTo>
                    <a:pt x="1725348" y="1900449"/>
                  </a:lnTo>
                  <a:lnTo>
                    <a:pt x="1728523" y="1891471"/>
                  </a:lnTo>
                  <a:lnTo>
                    <a:pt x="1731169" y="1882228"/>
                  </a:lnTo>
                  <a:lnTo>
                    <a:pt x="1733285" y="1872986"/>
                  </a:lnTo>
                  <a:lnTo>
                    <a:pt x="1734873" y="1863480"/>
                  </a:lnTo>
                  <a:lnTo>
                    <a:pt x="1736196" y="1853973"/>
                  </a:lnTo>
                  <a:lnTo>
                    <a:pt x="1736990" y="1843939"/>
                  </a:lnTo>
                  <a:lnTo>
                    <a:pt x="1736990" y="1834168"/>
                  </a:lnTo>
                  <a:lnTo>
                    <a:pt x="1736990" y="1826775"/>
                  </a:lnTo>
                  <a:lnTo>
                    <a:pt x="1736725" y="1819645"/>
                  </a:lnTo>
                  <a:lnTo>
                    <a:pt x="1735931" y="1812779"/>
                  </a:lnTo>
                  <a:lnTo>
                    <a:pt x="1734873" y="1805649"/>
                  </a:lnTo>
                  <a:lnTo>
                    <a:pt x="1734079" y="1798520"/>
                  </a:lnTo>
                  <a:lnTo>
                    <a:pt x="1732492" y="1791654"/>
                  </a:lnTo>
                  <a:lnTo>
                    <a:pt x="1730904" y="1784788"/>
                  </a:lnTo>
                  <a:lnTo>
                    <a:pt x="1728788" y="1777922"/>
                  </a:lnTo>
                  <a:lnTo>
                    <a:pt x="1726671" y="1771321"/>
                  </a:lnTo>
                  <a:lnTo>
                    <a:pt x="1724554" y="1764983"/>
                  </a:lnTo>
                  <a:lnTo>
                    <a:pt x="1721644" y="1758646"/>
                  </a:lnTo>
                  <a:lnTo>
                    <a:pt x="1718998" y="1752044"/>
                  </a:lnTo>
                  <a:lnTo>
                    <a:pt x="1715823" y="1745970"/>
                  </a:lnTo>
                  <a:lnTo>
                    <a:pt x="1712383" y="1739633"/>
                  </a:lnTo>
                  <a:lnTo>
                    <a:pt x="1708944" y="1733559"/>
                  </a:lnTo>
                  <a:lnTo>
                    <a:pt x="1704975" y="1727750"/>
                  </a:lnTo>
                  <a:lnTo>
                    <a:pt x="1701271" y="1722205"/>
                  </a:lnTo>
                  <a:lnTo>
                    <a:pt x="1697038" y="1716659"/>
                  </a:lnTo>
                  <a:lnTo>
                    <a:pt x="1692804" y="1711114"/>
                  </a:lnTo>
                  <a:lnTo>
                    <a:pt x="1688042" y="1705833"/>
                  </a:lnTo>
                  <a:lnTo>
                    <a:pt x="1683544" y="1700815"/>
                  </a:lnTo>
                  <a:lnTo>
                    <a:pt x="1678517" y="1695798"/>
                  </a:lnTo>
                  <a:lnTo>
                    <a:pt x="1673225" y="1691045"/>
                  </a:lnTo>
                  <a:lnTo>
                    <a:pt x="1667933" y="1686556"/>
                  </a:lnTo>
                  <a:lnTo>
                    <a:pt x="1662377" y="1682331"/>
                  </a:lnTo>
                  <a:lnTo>
                    <a:pt x="1656821" y="1677842"/>
                  </a:lnTo>
                  <a:lnTo>
                    <a:pt x="1651000" y="1673881"/>
                  </a:lnTo>
                  <a:lnTo>
                    <a:pt x="1645179" y="1670184"/>
                  </a:lnTo>
                  <a:lnTo>
                    <a:pt x="1639094" y="1666487"/>
                  </a:lnTo>
                  <a:lnTo>
                    <a:pt x="1632479" y="1663054"/>
                  </a:lnTo>
                  <a:lnTo>
                    <a:pt x="1626129" y="1660149"/>
                  </a:lnTo>
                  <a:lnTo>
                    <a:pt x="1619779" y="1656980"/>
                  </a:lnTo>
                  <a:lnTo>
                    <a:pt x="1750219" y="1603375"/>
                  </a:lnTo>
                  <a:close/>
                  <a:moveTo>
                    <a:pt x="178859" y="0"/>
                  </a:moveTo>
                  <a:lnTo>
                    <a:pt x="501650" y="0"/>
                  </a:lnTo>
                  <a:lnTo>
                    <a:pt x="507736" y="265"/>
                  </a:lnTo>
                  <a:lnTo>
                    <a:pt x="513557" y="1323"/>
                  </a:lnTo>
                  <a:lnTo>
                    <a:pt x="519113" y="2647"/>
                  </a:lnTo>
                  <a:lnTo>
                    <a:pt x="524669" y="4499"/>
                  </a:lnTo>
                  <a:lnTo>
                    <a:pt x="529961" y="7145"/>
                  </a:lnTo>
                  <a:lnTo>
                    <a:pt x="534988" y="10056"/>
                  </a:lnTo>
                  <a:lnTo>
                    <a:pt x="539486" y="13496"/>
                  </a:lnTo>
                  <a:lnTo>
                    <a:pt x="543984" y="17466"/>
                  </a:lnTo>
                  <a:lnTo>
                    <a:pt x="547688" y="21700"/>
                  </a:lnTo>
                  <a:lnTo>
                    <a:pt x="550863" y="26199"/>
                  </a:lnTo>
                  <a:lnTo>
                    <a:pt x="554038" y="31227"/>
                  </a:lnTo>
                  <a:lnTo>
                    <a:pt x="556419" y="36254"/>
                  </a:lnTo>
                  <a:lnTo>
                    <a:pt x="558536" y="41812"/>
                  </a:lnTo>
                  <a:lnTo>
                    <a:pt x="559859" y="47369"/>
                  </a:lnTo>
                  <a:lnTo>
                    <a:pt x="560917" y="53720"/>
                  </a:lnTo>
                  <a:lnTo>
                    <a:pt x="561182" y="59806"/>
                  </a:lnTo>
                  <a:lnTo>
                    <a:pt x="630238" y="451193"/>
                  </a:lnTo>
                  <a:lnTo>
                    <a:pt x="629973" y="457280"/>
                  </a:lnTo>
                  <a:lnTo>
                    <a:pt x="628915" y="463366"/>
                  </a:lnTo>
                  <a:lnTo>
                    <a:pt x="627328" y="468923"/>
                  </a:lnTo>
                  <a:lnTo>
                    <a:pt x="625476" y="474480"/>
                  </a:lnTo>
                  <a:lnTo>
                    <a:pt x="623094" y="479773"/>
                  </a:lnTo>
                  <a:lnTo>
                    <a:pt x="619919" y="484536"/>
                  </a:lnTo>
                  <a:lnTo>
                    <a:pt x="616480" y="489300"/>
                  </a:lnTo>
                  <a:lnTo>
                    <a:pt x="612511" y="493269"/>
                  </a:lnTo>
                  <a:lnTo>
                    <a:pt x="608278" y="497239"/>
                  </a:lnTo>
                  <a:lnTo>
                    <a:pt x="604044" y="500679"/>
                  </a:lnTo>
                  <a:lnTo>
                    <a:pt x="599017" y="503590"/>
                  </a:lnTo>
                  <a:lnTo>
                    <a:pt x="593726" y="506236"/>
                  </a:lnTo>
                  <a:lnTo>
                    <a:pt x="588169" y="508088"/>
                  </a:lnTo>
                  <a:lnTo>
                    <a:pt x="582613" y="509676"/>
                  </a:lnTo>
                  <a:lnTo>
                    <a:pt x="576528" y="510470"/>
                  </a:lnTo>
                  <a:lnTo>
                    <a:pt x="570707" y="510735"/>
                  </a:lnTo>
                  <a:lnTo>
                    <a:pt x="491596" y="510735"/>
                  </a:lnTo>
                  <a:lnTo>
                    <a:pt x="492126" y="516292"/>
                  </a:lnTo>
                  <a:lnTo>
                    <a:pt x="492919" y="521849"/>
                  </a:lnTo>
                  <a:lnTo>
                    <a:pt x="494242" y="527671"/>
                  </a:lnTo>
                  <a:lnTo>
                    <a:pt x="495830" y="533228"/>
                  </a:lnTo>
                  <a:lnTo>
                    <a:pt x="497682" y="539050"/>
                  </a:lnTo>
                  <a:lnTo>
                    <a:pt x="499534" y="545137"/>
                  </a:lnTo>
                  <a:lnTo>
                    <a:pt x="501650" y="551223"/>
                  </a:lnTo>
                  <a:lnTo>
                    <a:pt x="504032" y="557045"/>
                  </a:lnTo>
                  <a:lnTo>
                    <a:pt x="509323" y="568953"/>
                  </a:lnTo>
                  <a:lnTo>
                    <a:pt x="515409" y="581391"/>
                  </a:lnTo>
                  <a:lnTo>
                    <a:pt x="522553" y="593828"/>
                  </a:lnTo>
                  <a:lnTo>
                    <a:pt x="529961" y="606001"/>
                  </a:lnTo>
                  <a:lnTo>
                    <a:pt x="538428" y="618703"/>
                  </a:lnTo>
                  <a:lnTo>
                    <a:pt x="546894" y="631406"/>
                  </a:lnTo>
                  <a:lnTo>
                    <a:pt x="556155" y="643843"/>
                  </a:lnTo>
                  <a:lnTo>
                    <a:pt x="565944" y="656545"/>
                  </a:lnTo>
                  <a:lnTo>
                    <a:pt x="576263" y="669247"/>
                  </a:lnTo>
                  <a:lnTo>
                    <a:pt x="586582" y="681950"/>
                  </a:lnTo>
                  <a:lnTo>
                    <a:pt x="597430" y="694123"/>
                  </a:lnTo>
                  <a:lnTo>
                    <a:pt x="608542" y="706560"/>
                  </a:lnTo>
                  <a:lnTo>
                    <a:pt x="619655" y="718998"/>
                  </a:lnTo>
                  <a:lnTo>
                    <a:pt x="631032" y="731171"/>
                  </a:lnTo>
                  <a:lnTo>
                    <a:pt x="653786" y="754987"/>
                  </a:lnTo>
                  <a:lnTo>
                    <a:pt x="676805" y="777746"/>
                  </a:lnTo>
                  <a:lnTo>
                    <a:pt x="698765" y="799710"/>
                  </a:lnTo>
                  <a:lnTo>
                    <a:pt x="740305" y="839404"/>
                  </a:lnTo>
                  <a:lnTo>
                    <a:pt x="758032" y="856870"/>
                  </a:lnTo>
                  <a:lnTo>
                    <a:pt x="774171" y="872483"/>
                  </a:lnTo>
                  <a:lnTo>
                    <a:pt x="789517" y="888361"/>
                  </a:lnTo>
                  <a:lnTo>
                    <a:pt x="806980" y="906355"/>
                  </a:lnTo>
                  <a:lnTo>
                    <a:pt x="846932" y="947637"/>
                  </a:lnTo>
                  <a:lnTo>
                    <a:pt x="868628" y="969866"/>
                  </a:lnTo>
                  <a:lnTo>
                    <a:pt x="891646" y="992624"/>
                  </a:lnTo>
                  <a:lnTo>
                    <a:pt x="915194" y="1015647"/>
                  </a:lnTo>
                  <a:lnTo>
                    <a:pt x="927630" y="1026762"/>
                  </a:lnTo>
                  <a:lnTo>
                    <a:pt x="939800" y="1038140"/>
                  </a:lnTo>
                  <a:lnTo>
                    <a:pt x="952236" y="1048990"/>
                  </a:lnTo>
                  <a:lnTo>
                    <a:pt x="964936" y="1059840"/>
                  </a:lnTo>
                  <a:lnTo>
                    <a:pt x="977107" y="1070425"/>
                  </a:lnTo>
                  <a:lnTo>
                    <a:pt x="989807" y="1080481"/>
                  </a:lnTo>
                  <a:lnTo>
                    <a:pt x="1002507" y="1090272"/>
                  </a:lnTo>
                  <a:lnTo>
                    <a:pt x="1015207" y="1099534"/>
                  </a:lnTo>
                  <a:lnTo>
                    <a:pt x="1027642" y="1108267"/>
                  </a:lnTo>
                  <a:lnTo>
                    <a:pt x="1040342" y="1116471"/>
                  </a:lnTo>
                  <a:lnTo>
                    <a:pt x="1052778" y="1124145"/>
                  </a:lnTo>
                  <a:lnTo>
                    <a:pt x="1064948" y="1131025"/>
                  </a:lnTo>
                  <a:lnTo>
                    <a:pt x="1077384" y="1137112"/>
                  </a:lnTo>
                  <a:lnTo>
                    <a:pt x="1089290" y="1142404"/>
                  </a:lnTo>
                  <a:lnTo>
                    <a:pt x="1095640" y="1144786"/>
                  </a:lnTo>
                  <a:lnTo>
                    <a:pt x="1101461" y="1147168"/>
                  </a:lnTo>
                  <a:lnTo>
                    <a:pt x="1107282" y="1149285"/>
                  </a:lnTo>
                  <a:lnTo>
                    <a:pt x="1113103" y="1150872"/>
                  </a:lnTo>
                  <a:lnTo>
                    <a:pt x="1118659" y="1152196"/>
                  </a:lnTo>
                  <a:lnTo>
                    <a:pt x="1124480" y="1153519"/>
                  </a:lnTo>
                  <a:lnTo>
                    <a:pt x="1130036" y="1154577"/>
                  </a:lnTo>
                  <a:lnTo>
                    <a:pt x="1135592" y="1155371"/>
                  </a:lnTo>
                  <a:lnTo>
                    <a:pt x="1135592" y="1076247"/>
                  </a:lnTo>
                  <a:lnTo>
                    <a:pt x="1135857" y="1069896"/>
                  </a:lnTo>
                  <a:lnTo>
                    <a:pt x="1136915" y="1064074"/>
                  </a:lnTo>
                  <a:lnTo>
                    <a:pt x="1138503" y="1058252"/>
                  </a:lnTo>
                  <a:lnTo>
                    <a:pt x="1140355" y="1052695"/>
                  </a:lnTo>
                  <a:lnTo>
                    <a:pt x="1142736" y="1047667"/>
                  </a:lnTo>
                  <a:lnTo>
                    <a:pt x="1145911" y="1042904"/>
                  </a:lnTo>
                  <a:lnTo>
                    <a:pt x="1149086" y="1038140"/>
                  </a:lnTo>
                  <a:lnTo>
                    <a:pt x="1153319" y="1033906"/>
                  </a:lnTo>
                  <a:lnTo>
                    <a:pt x="1157288" y="1030202"/>
                  </a:lnTo>
                  <a:lnTo>
                    <a:pt x="1161786" y="1026497"/>
                  </a:lnTo>
                  <a:lnTo>
                    <a:pt x="1166813" y="1023851"/>
                  </a:lnTo>
                  <a:lnTo>
                    <a:pt x="1172105" y="1021204"/>
                  </a:lnTo>
                  <a:lnTo>
                    <a:pt x="1177661" y="1019087"/>
                  </a:lnTo>
                  <a:lnTo>
                    <a:pt x="1183217" y="1017499"/>
                  </a:lnTo>
                  <a:lnTo>
                    <a:pt x="1189038" y="1016706"/>
                  </a:lnTo>
                  <a:lnTo>
                    <a:pt x="1195123" y="1016441"/>
                  </a:lnTo>
                  <a:lnTo>
                    <a:pt x="1586971" y="1085509"/>
                  </a:lnTo>
                  <a:lnTo>
                    <a:pt x="1593057" y="1085774"/>
                  </a:lnTo>
                  <a:lnTo>
                    <a:pt x="1598878" y="1086567"/>
                  </a:lnTo>
                  <a:lnTo>
                    <a:pt x="1604434" y="1087891"/>
                  </a:lnTo>
                  <a:lnTo>
                    <a:pt x="1609990" y="1090008"/>
                  </a:lnTo>
                  <a:lnTo>
                    <a:pt x="1615282" y="1092389"/>
                  </a:lnTo>
                  <a:lnTo>
                    <a:pt x="1620044" y="1095565"/>
                  </a:lnTo>
                  <a:lnTo>
                    <a:pt x="1624807" y="1099005"/>
                  </a:lnTo>
                  <a:lnTo>
                    <a:pt x="1628776" y="1102710"/>
                  </a:lnTo>
                  <a:lnTo>
                    <a:pt x="1632744" y="1106944"/>
                  </a:lnTo>
                  <a:lnTo>
                    <a:pt x="1636184" y="1111707"/>
                  </a:lnTo>
                  <a:lnTo>
                    <a:pt x="1639359" y="1116471"/>
                  </a:lnTo>
                  <a:lnTo>
                    <a:pt x="1641740" y="1121763"/>
                  </a:lnTo>
                  <a:lnTo>
                    <a:pt x="1643592" y="1127320"/>
                  </a:lnTo>
                  <a:lnTo>
                    <a:pt x="1645180" y="1132878"/>
                  </a:lnTo>
                  <a:lnTo>
                    <a:pt x="1645973" y="1138699"/>
                  </a:lnTo>
                  <a:lnTo>
                    <a:pt x="1646238" y="1144786"/>
                  </a:lnTo>
                  <a:lnTo>
                    <a:pt x="1646238" y="1467633"/>
                  </a:lnTo>
                  <a:lnTo>
                    <a:pt x="1645973" y="1473720"/>
                  </a:lnTo>
                  <a:lnTo>
                    <a:pt x="1645180" y="1479542"/>
                  </a:lnTo>
                  <a:lnTo>
                    <a:pt x="1643592" y="1485628"/>
                  </a:lnTo>
                  <a:lnTo>
                    <a:pt x="1641740" y="1490656"/>
                  </a:lnTo>
                  <a:lnTo>
                    <a:pt x="1639359" y="1495949"/>
                  </a:lnTo>
                  <a:lnTo>
                    <a:pt x="1636184" y="1500977"/>
                  </a:lnTo>
                  <a:lnTo>
                    <a:pt x="1632744" y="1505475"/>
                  </a:lnTo>
                  <a:lnTo>
                    <a:pt x="1629040" y="1509974"/>
                  </a:lnTo>
                  <a:lnTo>
                    <a:pt x="1624807" y="1513679"/>
                  </a:lnTo>
                  <a:lnTo>
                    <a:pt x="1620044" y="1516855"/>
                  </a:lnTo>
                  <a:lnTo>
                    <a:pt x="1615282" y="1520030"/>
                  </a:lnTo>
                  <a:lnTo>
                    <a:pt x="1609990" y="1522412"/>
                  </a:lnTo>
                  <a:lnTo>
                    <a:pt x="1604434" y="1524793"/>
                  </a:lnTo>
                  <a:lnTo>
                    <a:pt x="1598878" y="1526117"/>
                  </a:lnTo>
                  <a:lnTo>
                    <a:pt x="1593057" y="1526910"/>
                  </a:lnTo>
                  <a:lnTo>
                    <a:pt x="1586971" y="1527175"/>
                  </a:lnTo>
                  <a:lnTo>
                    <a:pt x="1580621" y="1527175"/>
                  </a:lnTo>
                  <a:lnTo>
                    <a:pt x="1562630" y="1525852"/>
                  </a:lnTo>
                  <a:lnTo>
                    <a:pt x="1549136" y="1525058"/>
                  </a:lnTo>
                  <a:lnTo>
                    <a:pt x="1533526" y="1523470"/>
                  </a:lnTo>
                  <a:lnTo>
                    <a:pt x="1515005" y="1521353"/>
                  </a:lnTo>
                  <a:lnTo>
                    <a:pt x="1494367" y="1518707"/>
                  </a:lnTo>
                  <a:lnTo>
                    <a:pt x="1471348" y="1515531"/>
                  </a:lnTo>
                  <a:lnTo>
                    <a:pt x="1445948" y="1511297"/>
                  </a:lnTo>
                  <a:lnTo>
                    <a:pt x="1418961" y="1506534"/>
                  </a:lnTo>
                  <a:lnTo>
                    <a:pt x="1389592" y="1500712"/>
                  </a:lnTo>
                  <a:lnTo>
                    <a:pt x="1358371" y="1493832"/>
                  </a:lnTo>
                  <a:lnTo>
                    <a:pt x="1325828" y="1486158"/>
                  </a:lnTo>
                  <a:lnTo>
                    <a:pt x="1308894" y="1481923"/>
                  </a:lnTo>
                  <a:lnTo>
                    <a:pt x="1291167" y="1477160"/>
                  </a:lnTo>
                  <a:lnTo>
                    <a:pt x="1273705" y="1472397"/>
                  </a:lnTo>
                  <a:lnTo>
                    <a:pt x="1255448" y="1467104"/>
                  </a:lnTo>
                  <a:lnTo>
                    <a:pt x="1236928" y="1461547"/>
                  </a:lnTo>
                  <a:lnTo>
                    <a:pt x="1218142" y="1455725"/>
                  </a:lnTo>
                  <a:lnTo>
                    <a:pt x="1199092" y="1449109"/>
                  </a:lnTo>
                  <a:lnTo>
                    <a:pt x="1179778" y="1442758"/>
                  </a:lnTo>
                  <a:lnTo>
                    <a:pt x="1159934" y="1435613"/>
                  </a:lnTo>
                  <a:lnTo>
                    <a:pt x="1139826" y="1428468"/>
                  </a:lnTo>
                  <a:lnTo>
                    <a:pt x="1119717" y="1420794"/>
                  </a:lnTo>
                  <a:lnTo>
                    <a:pt x="1099344" y="1412591"/>
                  </a:lnTo>
                  <a:lnTo>
                    <a:pt x="1078707" y="1404122"/>
                  </a:lnTo>
                  <a:lnTo>
                    <a:pt x="1057540" y="1395125"/>
                  </a:lnTo>
                  <a:lnTo>
                    <a:pt x="1036373" y="1385863"/>
                  </a:lnTo>
                  <a:lnTo>
                    <a:pt x="1015207" y="1376072"/>
                  </a:lnTo>
                  <a:lnTo>
                    <a:pt x="993511" y="1366016"/>
                  </a:lnTo>
                  <a:lnTo>
                    <a:pt x="972080" y="1355166"/>
                  </a:lnTo>
                  <a:lnTo>
                    <a:pt x="950119" y="1344052"/>
                  </a:lnTo>
                  <a:lnTo>
                    <a:pt x="928159" y="1332673"/>
                  </a:lnTo>
                  <a:lnTo>
                    <a:pt x="905934" y="1320500"/>
                  </a:lnTo>
                  <a:lnTo>
                    <a:pt x="884238" y="1308062"/>
                  </a:lnTo>
                  <a:lnTo>
                    <a:pt x="861748" y="1295095"/>
                  </a:lnTo>
                  <a:lnTo>
                    <a:pt x="839523" y="1281335"/>
                  </a:lnTo>
                  <a:lnTo>
                    <a:pt x="817034" y="1267309"/>
                  </a:lnTo>
                  <a:lnTo>
                    <a:pt x="794544" y="1252755"/>
                  </a:lnTo>
                  <a:lnTo>
                    <a:pt x="772055" y="1237671"/>
                  </a:lnTo>
                  <a:lnTo>
                    <a:pt x="749565" y="1222058"/>
                  </a:lnTo>
                  <a:lnTo>
                    <a:pt x="726811" y="1205651"/>
                  </a:lnTo>
                  <a:lnTo>
                    <a:pt x="704321" y="1188979"/>
                  </a:lnTo>
                  <a:lnTo>
                    <a:pt x="682361" y="1171778"/>
                  </a:lnTo>
                  <a:lnTo>
                    <a:pt x="659871" y="1153783"/>
                  </a:lnTo>
                  <a:lnTo>
                    <a:pt x="637382" y="1134995"/>
                  </a:lnTo>
                  <a:lnTo>
                    <a:pt x="615157" y="1115941"/>
                  </a:lnTo>
                  <a:lnTo>
                    <a:pt x="592932" y="1096094"/>
                  </a:lnTo>
                  <a:lnTo>
                    <a:pt x="570707" y="1075718"/>
                  </a:lnTo>
                  <a:lnTo>
                    <a:pt x="548746" y="1055077"/>
                  </a:lnTo>
                  <a:lnTo>
                    <a:pt x="527844" y="1034171"/>
                  </a:lnTo>
                  <a:lnTo>
                    <a:pt x="507471" y="1013001"/>
                  </a:lnTo>
                  <a:lnTo>
                    <a:pt x="487892" y="991566"/>
                  </a:lnTo>
                  <a:lnTo>
                    <a:pt x="468842" y="970395"/>
                  </a:lnTo>
                  <a:lnTo>
                    <a:pt x="450586" y="948960"/>
                  </a:lnTo>
                  <a:lnTo>
                    <a:pt x="432859" y="927261"/>
                  </a:lnTo>
                  <a:lnTo>
                    <a:pt x="415926" y="905561"/>
                  </a:lnTo>
                  <a:lnTo>
                    <a:pt x="399521" y="883862"/>
                  </a:lnTo>
                  <a:lnTo>
                    <a:pt x="383646" y="861897"/>
                  </a:lnTo>
                  <a:lnTo>
                    <a:pt x="368565" y="839933"/>
                  </a:lnTo>
                  <a:lnTo>
                    <a:pt x="354013" y="818498"/>
                  </a:lnTo>
                  <a:lnTo>
                    <a:pt x="339726" y="796534"/>
                  </a:lnTo>
                  <a:lnTo>
                    <a:pt x="326496" y="774570"/>
                  </a:lnTo>
                  <a:lnTo>
                    <a:pt x="313532" y="752870"/>
                  </a:lnTo>
                  <a:lnTo>
                    <a:pt x="301361" y="730906"/>
                  </a:lnTo>
                  <a:lnTo>
                    <a:pt x="289719" y="709207"/>
                  </a:lnTo>
                  <a:lnTo>
                    <a:pt x="278078" y="687772"/>
                  </a:lnTo>
                  <a:lnTo>
                    <a:pt x="267494" y="666072"/>
                  </a:lnTo>
                  <a:lnTo>
                    <a:pt x="257176" y="644637"/>
                  </a:lnTo>
                  <a:lnTo>
                    <a:pt x="247386" y="623202"/>
                  </a:lnTo>
                  <a:lnTo>
                    <a:pt x="238126" y="602296"/>
                  </a:lnTo>
                  <a:lnTo>
                    <a:pt x="229130" y="581391"/>
                  </a:lnTo>
                  <a:lnTo>
                    <a:pt x="220663" y="560485"/>
                  </a:lnTo>
                  <a:lnTo>
                    <a:pt x="212726" y="539844"/>
                  </a:lnTo>
                  <a:lnTo>
                    <a:pt x="205053" y="519467"/>
                  </a:lnTo>
                  <a:lnTo>
                    <a:pt x="198173" y="499356"/>
                  </a:lnTo>
                  <a:lnTo>
                    <a:pt x="191294" y="479244"/>
                  </a:lnTo>
                  <a:lnTo>
                    <a:pt x="185209" y="459661"/>
                  </a:lnTo>
                  <a:lnTo>
                    <a:pt x="178859" y="440079"/>
                  </a:lnTo>
                  <a:lnTo>
                    <a:pt x="173303" y="421025"/>
                  </a:lnTo>
                  <a:lnTo>
                    <a:pt x="168276" y="402237"/>
                  </a:lnTo>
                  <a:lnTo>
                    <a:pt x="163248" y="383713"/>
                  </a:lnTo>
                  <a:lnTo>
                    <a:pt x="159015" y="365718"/>
                  </a:lnTo>
                  <a:lnTo>
                    <a:pt x="154517" y="347988"/>
                  </a:lnTo>
                  <a:lnTo>
                    <a:pt x="150548" y="330522"/>
                  </a:lnTo>
                  <a:lnTo>
                    <a:pt x="146844" y="313586"/>
                  </a:lnTo>
                  <a:lnTo>
                    <a:pt x="143934" y="296914"/>
                  </a:lnTo>
                  <a:lnTo>
                    <a:pt x="140759" y="280507"/>
                  </a:lnTo>
                  <a:lnTo>
                    <a:pt x="137848" y="264894"/>
                  </a:lnTo>
                  <a:lnTo>
                    <a:pt x="133086" y="234462"/>
                  </a:lnTo>
                  <a:lnTo>
                    <a:pt x="129117" y="206411"/>
                  </a:lnTo>
                  <a:lnTo>
                    <a:pt x="125942" y="180213"/>
                  </a:lnTo>
                  <a:lnTo>
                    <a:pt x="123561" y="156396"/>
                  </a:lnTo>
                  <a:lnTo>
                    <a:pt x="121973" y="134697"/>
                  </a:lnTo>
                  <a:lnTo>
                    <a:pt x="120650" y="115643"/>
                  </a:lnTo>
                  <a:lnTo>
                    <a:pt x="119857" y="98972"/>
                  </a:lnTo>
                  <a:lnTo>
                    <a:pt x="119328" y="85211"/>
                  </a:lnTo>
                  <a:lnTo>
                    <a:pt x="119063" y="66158"/>
                  </a:lnTo>
                  <a:lnTo>
                    <a:pt x="119063" y="59806"/>
                  </a:lnTo>
                  <a:lnTo>
                    <a:pt x="119857" y="53720"/>
                  </a:lnTo>
                  <a:lnTo>
                    <a:pt x="120650" y="47369"/>
                  </a:lnTo>
                  <a:lnTo>
                    <a:pt x="121973" y="41812"/>
                  </a:lnTo>
                  <a:lnTo>
                    <a:pt x="124090" y="36254"/>
                  </a:lnTo>
                  <a:lnTo>
                    <a:pt x="126471" y="31227"/>
                  </a:lnTo>
                  <a:lnTo>
                    <a:pt x="129646" y="26199"/>
                  </a:lnTo>
                  <a:lnTo>
                    <a:pt x="133086" y="21700"/>
                  </a:lnTo>
                  <a:lnTo>
                    <a:pt x="136790" y="17466"/>
                  </a:lnTo>
                  <a:lnTo>
                    <a:pt x="141023" y="13496"/>
                  </a:lnTo>
                  <a:lnTo>
                    <a:pt x="145786" y="10056"/>
                  </a:lnTo>
                  <a:lnTo>
                    <a:pt x="150548" y="7145"/>
                  </a:lnTo>
                  <a:lnTo>
                    <a:pt x="155840" y="4499"/>
                  </a:lnTo>
                  <a:lnTo>
                    <a:pt x="161132" y="2647"/>
                  </a:lnTo>
                  <a:lnTo>
                    <a:pt x="166953" y="1323"/>
                  </a:lnTo>
                  <a:lnTo>
                    <a:pt x="172773" y="265"/>
                  </a:lnTo>
                  <a:lnTo>
                    <a:pt x="178859"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6" name="组合 15"/>
          <p:cNvGrpSpPr/>
          <p:nvPr/>
        </p:nvGrpSpPr>
        <p:grpSpPr>
          <a:xfrm>
            <a:off x="4597044" y="3907263"/>
            <a:ext cx="1028407" cy="1028407"/>
            <a:chOff x="4597044" y="3791149"/>
            <a:chExt cx="1028407" cy="1028407"/>
          </a:xfrm>
        </p:grpSpPr>
        <p:sp>
          <p:nvSpPr>
            <p:cNvPr id="17" name="MH_Other_11"/>
            <p:cNvSpPr/>
            <p:nvPr>
              <p:custDataLst>
                <p:tags r:id="rId6"/>
              </p:custDataLst>
            </p:nvPr>
          </p:nvSpPr>
          <p:spPr>
            <a:xfrm>
              <a:off x="4597044" y="3791149"/>
              <a:ext cx="1028407" cy="1028407"/>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 name="MH_Other_14"/>
            <p:cNvSpPr>
              <a:spLocks noChangeAspect="1"/>
            </p:cNvSpPr>
            <p:nvPr>
              <p:custDataLst>
                <p:tags r:id="rId7"/>
              </p:custDataLst>
            </p:nvPr>
          </p:nvSpPr>
          <p:spPr bwMode="auto">
            <a:xfrm>
              <a:off x="4856538" y="4086142"/>
              <a:ext cx="509321" cy="380527"/>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9" name="组合 18"/>
          <p:cNvGrpSpPr/>
          <p:nvPr/>
        </p:nvGrpSpPr>
        <p:grpSpPr>
          <a:xfrm>
            <a:off x="6640219" y="5026566"/>
            <a:ext cx="1028407" cy="1028407"/>
            <a:chOff x="6640219" y="4910452"/>
            <a:chExt cx="1028407" cy="1028407"/>
          </a:xfrm>
        </p:grpSpPr>
        <p:sp>
          <p:nvSpPr>
            <p:cNvPr id="20" name="MH_Other_7"/>
            <p:cNvSpPr/>
            <p:nvPr>
              <p:custDataLst>
                <p:tags r:id="rId4"/>
              </p:custDataLst>
            </p:nvPr>
          </p:nvSpPr>
          <p:spPr>
            <a:xfrm>
              <a:off x="6640219" y="4910452"/>
              <a:ext cx="1028407" cy="1028407"/>
            </a:xfrm>
            <a:prstGeom prst="ellipse">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40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1" name="MH_Other_15"/>
            <p:cNvSpPr>
              <a:spLocks noChangeAspect="1"/>
            </p:cNvSpPr>
            <p:nvPr>
              <p:custDataLst>
                <p:tags r:id="rId5"/>
              </p:custDataLst>
            </p:nvPr>
          </p:nvSpPr>
          <p:spPr bwMode="auto">
            <a:xfrm>
              <a:off x="6967979" y="5171135"/>
              <a:ext cx="372722" cy="507371"/>
            </a:xfrm>
            <a:custGeom>
              <a:avLst/>
              <a:gdLst>
                <a:gd name="T0" fmla="*/ 1986916 w 2092325"/>
                <a:gd name="T1" fmla="*/ 2844484 h 2844800"/>
                <a:gd name="T2" fmla="*/ 1969453 w 2092325"/>
                <a:gd name="T3" fmla="*/ 2834683 h 2844800"/>
                <a:gd name="T4" fmla="*/ 154940 w 2092325"/>
                <a:gd name="T5" fmla="*/ 2633663 h 2844800"/>
                <a:gd name="T6" fmla="*/ 2091061 w 2092325"/>
                <a:gd name="T7" fmla="*/ 2470151 h 2844800"/>
                <a:gd name="T8" fmla="*/ 1886541 w 2092325"/>
                <a:gd name="T9" fmla="*/ 2517458 h 2844800"/>
                <a:gd name="T10" fmla="*/ 1876425 w 2092325"/>
                <a:gd name="T11" fmla="*/ 2439353 h 2844800"/>
                <a:gd name="T12" fmla="*/ 604193 w 2092325"/>
                <a:gd name="T13" fmla="*/ 1560521 h 2844800"/>
                <a:gd name="T14" fmla="*/ 604193 w 2092325"/>
                <a:gd name="T15" fmla="*/ 1890386 h 2844800"/>
                <a:gd name="T16" fmla="*/ 371519 w 2092325"/>
                <a:gd name="T17" fmla="*/ 1899602 h 2844800"/>
                <a:gd name="T18" fmla="*/ 354013 w 2092325"/>
                <a:gd name="T19" fmla="*/ 1572915 h 2844800"/>
                <a:gd name="T20" fmla="*/ 373747 w 2092325"/>
                <a:gd name="T21" fmla="*/ 1551305 h 2844800"/>
                <a:gd name="T22" fmla="*/ 969955 w 2092325"/>
                <a:gd name="T23" fmla="*/ 1450989 h 2844800"/>
                <a:gd name="T24" fmla="*/ 974405 w 2092325"/>
                <a:gd name="T25" fmla="*/ 1886557 h 2844800"/>
                <a:gd name="T26" fmla="*/ 742022 w 2092325"/>
                <a:gd name="T27" fmla="*/ 1900238 h 2844800"/>
                <a:gd name="T28" fmla="*/ 722313 w 2092325"/>
                <a:gd name="T29" fmla="*/ 1878603 h 2844800"/>
                <a:gd name="T30" fmla="*/ 739797 w 2092325"/>
                <a:gd name="T31" fmla="*/ 1445262 h 2844800"/>
                <a:gd name="T32" fmla="*/ 1337979 w 2092325"/>
                <a:gd name="T33" fmla="*/ 1231906 h 2844800"/>
                <a:gd name="T34" fmla="*/ 1342718 w 2092325"/>
                <a:gd name="T35" fmla="*/ 1886573 h 2844800"/>
                <a:gd name="T36" fmla="*/ 1111786 w 2092325"/>
                <a:gd name="T37" fmla="*/ 1900238 h 2844800"/>
                <a:gd name="T38" fmla="*/ 1092200 w 2092325"/>
                <a:gd name="T39" fmla="*/ 1878628 h 2844800"/>
                <a:gd name="T40" fmla="*/ 1109575 w 2092325"/>
                <a:gd name="T41" fmla="*/ 1225868 h 2844800"/>
                <a:gd name="T42" fmla="*/ 1412876 w 2092325"/>
                <a:gd name="T43" fmla="*/ 1040448 h 2844800"/>
                <a:gd name="T44" fmla="*/ 1197928 w 2092325"/>
                <a:gd name="T45" fmla="*/ 1029018 h 2844800"/>
                <a:gd name="T46" fmla="*/ 1092201 w 2092325"/>
                <a:gd name="T47" fmla="*/ 1161416 h 2844800"/>
                <a:gd name="T48" fmla="*/ 949643 w 2092325"/>
                <a:gd name="T49" fmla="*/ 1278573 h 2844800"/>
                <a:gd name="T50" fmla="*/ 801370 w 2092325"/>
                <a:gd name="T51" fmla="*/ 1357313 h 2844800"/>
                <a:gd name="T52" fmla="*/ 658178 w 2092325"/>
                <a:gd name="T53" fmla="*/ 1404621 h 2844800"/>
                <a:gd name="T54" fmla="*/ 438150 w 2092325"/>
                <a:gd name="T55" fmla="*/ 1435736 h 2844800"/>
                <a:gd name="T56" fmla="*/ 378778 w 2092325"/>
                <a:gd name="T57" fmla="*/ 1314768 h 2844800"/>
                <a:gd name="T58" fmla="*/ 551498 w 2092325"/>
                <a:gd name="T59" fmla="*/ 1302386 h 2844800"/>
                <a:gd name="T60" fmla="*/ 733425 w 2092325"/>
                <a:gd name="T61" fmla="*/ 1253808 h 2844800"/>
                <a:gd name="T62" fmla="*/ 914083 w 2092325"/>
                <a:gd name="T63" fmla="*/ 1155383 h 2844800"/>
                <a:gd name="T64" fmla="*/ 1005206 w 2092325"/>
                <a:gd name="T65" fmla="*/ 1076326 h 2844800"/>
                <a:gd name="T66" fmla="*/ 1095376 w 2092325"/>
                <a:gd name="T67" fmla="*/ 963930 h 2844800"/>
                <a:gd name="T68" fmla="*/ 1083946 w 2092325"/>
                <a:gd name="T69" fmla="*/ 882015 h 2844800"/>
                <a:gd name="T70" fmla="*/ 1124903 w 2092325"/>
                <a:gd name="T71" fmla="*/ 736917 h 2844800"/>
                <a:gd name="T72" fmla="*/ 1993068 w 2092325"/>
                <a:gd name="T73" fmla="*/ 604837 h 2844800"/>
                <a:gd name="T74" fmla="*/ 2046490 w 2092325"/>
                <a:gd name="T75" fmla="*/ 623229 h 2844800"/>
                <a:gd name="T76" fmla="*/ 2072094 w 2092325"/>
                <a:gd name="T77" fmla="*/ 660330 h 2844800"/>
                <a:gd name="T78" fmla="*/ 2090745 w 2092325"/>
                <a:gd name="T79" fmla="*/ 727555 h 2844800"/>
                <a:gd name="T80" fmla="*/ 1876741 w 2092325"/>
                <a:gd name="T81" fmla="*/ 736434 h 2844800"/>
                <a:gd name="T82" fmla="*/ 1892231 w 2092325"/>
                <a:gd name="T83" fmla="*/ 672062 h 2844800"/>
                <a:gd name="T84" fmla="*/ 1915938 w 2092325"/>
                <a:gd name="T85" fmla="*/ 629571 h 2844800"/>
                <a:gd name="T86" fmla="*/ 1951026 w 2092325"/>
                <a:gd name="T87" fmla="*/ 608642 h 2844800"/>
                <a:gd name="T88" fmla="*/ 201612 w 2092325"/>
                <a:gd name="T89" fmla="*/ 0 h 2844800"/>
                <a:gd name="T90" fmla="*/ 1583373 w 2092325"/>
                <a:gd name="T91" fmla="*/ 15240 h 2844800"/>
                <a:gd name="T92" fmla="*/ 1653858 w 2092325"/>
                <a:gd name="T93" fmla="*/ 62230 h 2844800"/>
                <a:gd name="T94" fmla="*/ 1697356 w 2092325"/>
                <a:gd name="T95" fmla="*/ 133667 h 2844800"/>
                <a:gd name="T96" fmla="*/ 1705611 w 2092325"/>
                <a:gd name="T97" fmla="*/ 2674303 h 2844800"/>
                <a:gd name="T98" fmla="*/ 1677353 w 2092325"/>
                <a:gd name="T99" fmla="*/ 2753360 h 2844800"/>
                <a:gd name="T100" fmla="*/ 1617663 w 2092325"/>
                <a:gd name="T101" fmla="*/ 2812098 h 2844800"/>
                <a:gd name="T102" fmla="*/ 1535748 w 2092325"/>
                <a:gd name="T103" fmla="*/ 2842578 h 2844800"/>
                <a:gd name="T104" fmla="*/ 151447 w 2092325"/>
                <a:gd name="T105" fmla="*/ 2838768 h 2844800"/>
                <a:gd name="T106" fmla="*/ 73660 w 2092325"/>
                <a:gd name="T107" fmla="*/ 2801303 h 2844800"/>
                <a:gd name="T108" fmla="*/ 20002 w 2092325"/>
                <a:gd name="T109" fmla="*/ 2737168 h 2844800"/>
                <a:gd name="T110" fmla="*/ 0 w 2092325"/>
                <a:gd name="T111" fmla="*/ 2654935 h 2844800"/>
                <a:gd name="T112" fmla="*/ 15875 w 2092325"/>
                <a:gd name="T113" fmla="*/ 116205 h 2844800"/>
                <a:gd name="T114" fmla="*/ 66357 w 2092325"/>
                <a:gd name="T115" fmla="*/ 49212 h 2844800"/>
                <a:gd name="T116" fmla="*/ 141922 w 2092325"/>
                <a:gd name="T117" fmla="*/ 8572 h 284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2325" h="2844800">
                  <a:moveTo>
                    <a:pt x="1912938" y="2620962"/>
                  </a:moveTo>
                  <a:lnTo>
                    <a:pt x="2055813" y="2620962"/>
                  </a:lnTo>
                  <a:lnTo>
                    <a:pt x="2000568" y="2832470"/>
                  </a:lnTo>
                  <a:lnTo>
                    <a:pt x="1998663" y="2836264"/>
                  </a:lnTo>
                  <a:lnTo>
                    <a:pt x="1996441" y="2838793"/>
                  </a:lnTo>
                  <a:lnTo>
                    <a:pt x="1994218" y="2841006"/>
                  </a:lnTo>
                  <a:lnTo>
                    <a:pt x="1991678" y="2842587"/>
                  </a:lnTo>
                  <a:lnTo>
                    <a:pt x="1989456" y="2844168"/>
                  </a:lnTo>
                  <a:lnTo>
                    <a:pt x="1986916" y="2844484"/>
                  </a:lnTo>
                  <a:lnTo>
                    <a:pt x="1984693" y="2844800"/>
                  </a:lnTo>
                  <a:lnTo>
                    <a:pt x="1982153" y="2844484"/>
                  </a:lnTo>
                  <a:lnTo>
                    <a:pt x="1979931" y="2844168"/>
                  </a:lnTo>
                  <a:lnTo>
                    <a:pt x="1977708" y="2843219"/>
                  </a:lnTo>
                  <a:lnTo>
                    <a:pt x="1975486" y="2841955"/>
                  </a:lnTo>
                  <a:lnTo>
                    <a:pt x="1973581" y="2840690"/>
                  </a:lnTo>
                  <a:lnTo>
                    <a:pt x="1971993" y="2838793"/>
                  </a:lnTo>
                  <a:lnTo>
                    <a:pt x="1970406" y="2836896"/>
                  </a:lnTo>
                  <a:lnTo>
                    <a:pt x="1969453" y="2834683"/>
                  </a:lnTo>
                  <a:lnTo>
                    <a:pt x="1968501" y="2833102"/>
                  </a:lnTo>
                  <a:lnTo>
                    <a:pt x="1912938" y="2620962"/>
                  </a:lnTo>
                  <a:close/>
                  <a:moveTo>
                    <a:pt x="1156018" y="2488248"/>
                  </a:moveTo>
                  <a:lnTo>
                    <a:pt x="1156018" y="2633663"/>
                  </a:lnTo>
                  <a:lnTo>
                    <a:pt x="1552258" y="2633663"/>
                  </a:lnTo>
                  <a:lnTo>
                    <a:pt x="1552258" y="2488248"/>
                  </a:lnTo>
                  <a:lnTo>
                    <a:pt x="1156018" y="2488248"/>
                  </a:lnTo>
                  <a:close/>
                  <a:moveTo>
                    <a:pt x="154940" y="2488248"/>
                  </a:moveTo>
                  <a:lnTo>
                    <a:pt x="154940" y="2633663"/>
                  </a:lnTo>
                  <a:lnTo>
                    <a:pt x="550862" y="2633663"/>
                  </a:lnTo>
                  <a:lnTo>
                    <a:pt x="550862" y="2488248"/>
                  </a:lnTo>
                  <a:lnTo>
                    <a:pt x="154940" y="2488248"/>
                  </a:lnTo>
                  <a:close/>
                  <a:moveTo>
                    <a:pt x="1876425" y="1765300"/>
                  </a:moveTo>
                  <a:lnTo>
                    <a:pt x="2092325" y="1765300"/>
                  </a:lnTo>
                  <a:lnTo>
                    <a:pt x="2092325" y="2439353"/>
                  </a:lnTo>
                  <a:lnTo>
                    <a:pt x="2092325" y="2449831"/>
                  </a:lnTo>
                  <a:lnTo>
                    <a:pt x="2091693" y="2460308"/>
                  </a:lnTo>
                  <a:lnTo>
                    <a:pt x="2091061" y="2470151"/>
                  </a:lnTo>
                  <a:lnTo>
                    <a:pt x="2089796" y="2479993"/>
                  </a:lnTo>
                  <a:lnTo>
                    <a:pt x="2088848" y="2488883"/>
                  </a:lnTo>
                  <a:lnTo>
                    <a:pt x="2086951" y="2497773"/>
                  </a:lnTo>
                  <a:lnTo>
                    <a:pt x="2085055" y="2506346"/>
                  </a:lnTo>
                  <a:lnTo>
                    <a:pt x="2082842" y="2513966"/>
                  </a:lnTo>
                  <a:lnTo>
                    <a:pt x="2082526" y="2517458"/>
                  </a:lnTo>
                  <a:lnTo>
                    <a:pt x="2070198" y="2563813"/>
                  </a:lnTo>
                  <a:lnTo>
                    <a:pt x="1898553" y="2563813"/>
                  </a:lnTo>
                  <a:lnTo>
                    <a:pt x="1886541" y="2517458"/>
                  </a:lnTo>
                  <a:lnTo>
                    <a:pt x="1886225" y="2513966"/>
                  </a:lnTo>
                  <a:lnTo>
                    <a:pt x="1883696" y="2506346"/>
                  </a:lnTo>
                  <a:lnTo>
                    <a:pt x="1882115" y="2497773"/>
                  </a:lnTo>
                  <a:lnTo>
                    <a:pt x="1880219" y="2488883"/>
                  </a:lnTo>
                  <a:lnTo>
                    <a:pt x="1878954" y="2479993"/>
                  </a:lnTo>
                  <a:lnTo>
                    <a:pt x="1878006" y="2470151"/>
                  </a:lnTo>
                  <a:lnTo>
                    <a:pt x="1876741" y="2460308"/>
                  </a:lnTo>
                  <a:lnTo>
                    <a:pt x="1876425" y="2450148"/>
                  </a:lnTo>
                  <a:lnTo>
                    <a:pt x="1876425" y="2439353"/>
                  </a:lnTo>
                  <a:lnTo>
                    <a:pt x="1876425" y="1765300"/>
                  </a:lnTo>
                  <a:close/>
                  <a:moveTo>
                    <a:pt x="375975" y="1550987"/>
                  </a:moveTo>
                  <a:lnTo>
                    <a:pt x="586369" y="1550987"/>
                  </a:lnTo>
                  <a:lnTo>
                    <a:pt x="588597" y="1551305"/>
                  </a:lnTo>
                  <a:lnTo>
                    <a:pt x="590825" y="1551305"/>
                  </a:lnTo>
                  <a:lnTo>
                    <a:pt x="594963" y="1552894"/>
                  </a:lnTo>
                  <a:lnTo>
                    <a:pt x="598782" y="1554483"/>
                  </a:lnTo>
                  <a:lnTo>
                    <a:pt x="601647" y="1557343"/>
                  </a:lnTo>
                  <a:lnTo>
                    <a:pt x="604193" y="1560521"/>
                  </a:lnTo>
                  <a:lnTo>
                    <a:pt x="606740" y="1564334"/>
                  </a:lnTo>
                  <a:lnTo>
                    <a:pt x="607694" y="1568466"/>
                  </a:lnTo>
                  <a:lnTo>
                    <a:pt x="608013" y="1570690"/>
                  </a:lnTo>
                  <a:lnTo>
                    <a:pt x="608013" y="1572915"/>
                  </a:lnTo>
                  <a:lnTo>
                    <a:pt x="608013" y="1878628"/>
                  </a:lnTo>
                  <a:lnTo>
                    <a:pt x="608013" y="1880852"/>
                  </a:lnTo>
                  <a:lnTo>
                    <a:pt x="607694" y="1882759"/>
                  </a:lnTo>
                  <a:lnTo>
                    <a:pt x="606740" y="1886572"/>
                  </a:lnTo>
                  <a:lnTo>
                    <a:pt x="604193" y="1890386"/>
                  </a:lnTo>
                  <a:lnTo>
                    <a:pt x="601647" y="1893881"/>
                  </a:lnTo>
                  <a:lnTo>
                    <a:pt x="598782" y="1896424"/>
                  </a:lnTo>
                  <a:lnTo>
                    <a:pt x="594963" y="1898648"/>
                  </a:lnTo>
                  <a:lnTo>
                    <a:pt x="590825" y="1899602"/>
                  </a:lnTo>
                  <a:lnTo>
                    <a:pt x="588597" y="1900237"/>
                  </a:lnTo>
                  <a:lnTo>
                    <a:pt x="586369" y="1900237"/>
                  </a:lnTo>
                  <a:lnTo>
                    <a:pt x="375975" y="1900237"/>
                  </a:lnTo>
                  <a:lnTo>
                    <a:pt x="373747" y="1900237"/>
                  </a:lnTo>
                  <a:lnTo>
                    <a:pt x="371519" y="1899602"/>
                  </a:lnTo>
                  <a:lnTo>
                    <a:pt x="367381" y="1898648"/>
                  </a:lnTo>
                  <a:lnTo>
                    <a:pt x="363880" y="1896424"/>
                  </a:lnTo>
                  <a:lnTo>
                    <a:pt x="360379" y="1893881"/>
                  </a:lnTo>
                  <a:lnTo>
                    <a:pt x="357832" y="1890386"/>
                  </a:lnTo>
                  <a:lnTo>
                    <a:pt x="355604" y="1886572"/>
                  </a:lnTo>
                  <a:lnTo>
                    <a:pt x="354331" y="1882759"/>
                  </a:lnTo>
                  <a:lnTo>
                    <a:pt x="354013" y="1880852"/>
                  </a:lnTo>
                  <a:lnTo>
                    <a:pt x="354013" y="1878628"/>
                  </a:lnTo>
                  <a:lnTo>
                    <a:pt x="354013" y="1572915"/>
                  </a:lnTo>
                  <a:lnTo>
                    <a:pt x="354013" y="1570690"/>
                  </a:lnTo>
                  <a:lnTo>
                    <a:pt x="354331" y="1568466"/>
                  </a:lnTo>
                  <a:lnTo>
                    <a:pt x="355604" y="1564334"/>
                  </a:lnTo>
                  <a:lnTo>
                    <a:pt x="357832" y="1560521"/>
                  </a:lnTo>
                  <a:lnTo>
                    <a:pt x="360379" y="1557343"/>
                  </a:lnTo>
                  <a:lnTo>
                    <a:pt x="363880" y="1554483"/>
                  </a:lnTo>
                  <a:lnTo>
                    <a:pt x="367381" y="1552894"/>
                  </a:lnTo>
                  <a:lnTo>
                    <a:pt x="371519" y="1551305"/>
                  </a:lnTo>
                  <a:lnTo>
                    <a:pt x="373747" y="1551305"/>
                  </a:lnTo>
                  <a:lnTo>
                    <a:pt x="375975" y="1550987"/>
                  </a:lnTo>
                  <a:close/>
                  <a:moveTo>
                    <a:pt x="742022" y="1444625"/>
                  </a:moveTo>
                  <a:lnTo>
                    <a:pt x="744248" y="1444625"/>
                  </a:lnTo>
                  <a:lnTo>
                    <a:pt x="954696" y="1444625"/>
                  </a:lnTo>
                  <a:lnTo>
                    <a:pt x="956603" y="1444625"/>
                  </a:lnTo>
                  <a:lnTo>
                    <a:pt x="958828" y="1445262"/>
                  </a:lnTo>
                  <a:lnTo>
                    <a:pt x="962961" y="1446216"/>
                  </a:lnTo>
                  <a:lnTo>
                    <a:pt x="966776" y="1448443"/>
                  </a:lnTo>
                  <a:lnTo>
                    <a:pt x="969955" y="1450989"/>
                  </a:lnTo>
                  <a:lnTo>
                    <a:pt x="972498" y="1454170"/>
                  </a:lnTo>
                  <a:lnTo>
                    <a:pt x="974405" y="1457670"/>
                  </a:lnTo>
                  <a:lnTo>
                    <a:pt x="975995" y="1461806"/>
                  </a:lnTo>
                  <a:lnTo>
                    <a:pt x="976313" y="1464033"/>
                  </a:lnTo>
                  <a:lnTo>
                    <a:pt x="976313" y="1466261"/>
                  </a:lnTo>
                  <a:lnTo>
                    <a:pt x="976313" y="1878603"/>
                  </a:lnTo>
                  <a:lnTo>
                    <a:pt x="976313" y="1880830"/>
                  </a:lnTo>
                  <a:lnTo>
                    <a:pt x="975995" y="1882739"/>
                  </a:lnTo>
                  <a:lnTo>
                    <a:pt x="974405" y="1886557"/>
                  </a:lnTo>
                  <a:lnTo>
                    <a:pt x="972498" y="1890375"/>
                  </a:lnTo>
                  <a:lnTo>
                    <a:pt x="969955" y="1893875"/>
                  </a:lnTo>
                  <a:lnTo>
                    <a:pt x="966776" y="1896420"/>
                  </a:lnTo>
                  <a:lnTo>
                    <a:pt x="962961" y="1898647"/>
                  </a:lnTo>
                  <a:lnTo>
                    <a:pt x="958828" y="1899602"/>
                  </a:lnTo>
                  <a:lnTo>
                    <a:pt x="956603" y="1900238"/>
                  </a:lnTo>
                  <a:lnTo>
                    <a:pt x="954696" y="1900238"/>
                  </a:lnTo>
                  <a:lnTo>
                    <a:pt x="744248" y="1900238"/>
                  </a:lnTo>
                  <a:lnTo>
                    <a:pt x="742022" y="1900238"/>
                  </a:lnTo>
                  <a:lnTo>
                    <a:pt x="739797" y="1899602"/>
                  </a:lnTo>
                  <a:lnTo>
                    <a:pt x="735664" y="1898647"/>
                  </a:lnTo>
                  <a:lnTo>
                    <a:pt x="731850" y="1896420"/>
                  </a:lnTo>
                  <a:lnTo>
                    <a:pt x="728989" y="1893875"/>
                  </a:lnTo>
                  <a:lnTo>
                    <a:pt x="726445" y="1890375"/>
                  </a:lnTo>
                  <a:lnTo>
                    <a:pt x="724220" y="1886557"/>
                  </a:lnTo>
                  <a:lnTo>
                    <a:pt x="722949" y="1882739"/>
                  </a:lnTo>
                  <a:lnTo>
                    <a:pt x="722631" y="1880830"/>
                  </a:lnTo>
                  <a:lnTo>
                    <a:pt x="722313" y="1878603"/>
                  </a:lnTo>
                  <a:lnTo>
                    <a:pt x="722313" y="1466261"/>
                  </a:lnTo>
                  <a:lnTo>
                    <a:pt x="722631" y="1464033"/>
                  </a:lnTo>
                  <a:lnTo>
                    <a:pt x="722949" y="1461806"/>
                  </a:lnTo>
                  <a:lnTo>
                    <a:pt x="724220" y="1457670"/>
                  </a:lnTo>
                  <a:lnTo>
                    <a:pt x="726445" y="1454170"/>
                  </a:lnTo>
                  <a:lnTo>
                    <a:pt x="728989" y="1450989"/>
                  </a:lnTo>
                  <a:lnTo>
                    <a:pt x="731850" y="1448443"/>
                  </a:lnTo>
                  <a:lnTo>
                    <a:pt x="735664" y="1446216"/>
                  </a:lnTo>
                  <a:lnTo>
                    <a:pt x="739797" y="1445262"/>
                  </a:lnTo>
                  <a:lnTo>
                    <a:pt x="742022" y="1444625"/>
                  </a:lnTo>
                  <a:close/>
                  <a:moveTo>
                    <a:pt x="1111786" y="1225550"/>
                  </a:moveTo>
                  <a:lnTo>
                    <a:pt x="1113998" y="1225550"/>
                  </a:lnTo>
                  <a:lnTo>
                    <a:pt x="1322815" y="1225550"/>
                  </a:lnTo>
                  <a:lnTo>
                    <a:pt x="1325027" y="1225550"/>
                  </a:lnTo>
                  <a:lnTo>
                    <a:pt x="1327238" y="1225868"/>
                  </a:lnTo>
                  <a:lnTo>
                    <a:pt x="1331345" y="1227139"/>
                  </a:lnTo>
                  <a:lnTo>
                    <a:pt x="1335136" y="1229364"/>
                  </a:lnTo>
                  <a:lnTo>
                    <a:pt x="1337979" y="1231906"/>
                  </a:lnTo>
                  <a:lnTo>
                    <a:pt x="1340822" y="1235084"/>
                  </a:lnTo>
                  <a:lnTo>
                    <a:pt x="1342718" y="1238898"/>
                  </a:lnTo>
                  <a:lnTo>
                    <a:pt x="1343981" y="1243029"/>
                  </a:lnTo>
                  <a:lnTo>
                    <a:pt x="1344297" y="1245254"/>
                  </a:lnTo>
                  <a:lnTo>
                    <a:pt x="1344613" y="1247478"/>
                  </a:lnTo>
                  <a:lnTo>
                    <a:pt x="1344613" y="1878628"/>
                  </a:lnTo>
                  <a:lnTo>
                    <a:pt x="1344297" y="1880852"/>
                  </a:lnTo>
                  <a:lnTo>
                    <a:pt x="1343981" y="1882759"/>
                  </a:lnTo>
                  <a:lnTo>
                    <a:pt x="1342718" y="1886573"/>
                  </a:lnTo>
                  <a:lnTo>
                    <a:pt x="1340822" y="1890386"/>
                  </a:lnTo>
                  <a:lnTo>
                    <a:pt x="1337979" y="1893882"/>
                  </a:lnTo>
                  <a:lnTo>
                    <a:pt x="1335136" y="1896425"/>
                  </a:lnTo>
                  <a:lnTo>
                    <a:pt x="1331345" y="1898649"/>
                  </a:lnTo>
                  <a:lnTo>
                    <a:pt x="1327238" y="1899603"/>
                  </a:lnTo>
                  <a:lnTo>
                    <a:pt x="1325027" y="1900238"/>
                  </a:lnTo>
                  <a:lnTo>
                    <a:pt x="1322815" y="1900238"/>
                  </a:lnTo>
                  <a:lnTo>
                    <a:pt x="1113998" y="1900238"/>
                  </a:lnTo>
                  <a:lnTo>
                    <a:pt x="1111786" y="1900238"/>
                  </a:lnTo>
                  <a:lnTo>
                    <a:pt x="1109575" y="1899603"/>
                  </a:lnTo>
                  <a:lnTo>
                    <a:pt x="1105468" y="1898649"/>
                  </a:lnTo>
                  <a:lnTo>
                    <a:pt x="1101677" y="1896425"/>
                  </a:lnTo>
                  <a:lnTo>
                    <a:pt x="1098834" y="1893882"/>
                  </a:lnTo>
                  <a:lnTo>
                    <a:pt x="1095991" y="1890386"/>
                  </a:lnTo>
                  <a:lnTo>
                    <a:pt x="1094095" y="1886573"/>
                  </a:lnTo>
                  <a:lnTo>
                    <a:pt x="1092832" y="1882759"/>
                  </a:lnTo>
                  <a:lnTo>
                    <a:pt x="1092516" y="1880852"/>
                  </a:lnTo>
                  <a:lnTo>
                    <a:pt x="1092200" y="1878628"/>
                  </a:lnTo>
                  <a:lnTo>
                    <a:pt x="1092200" y="1247478"/>
                  </a:lnTo>
                  <a:lnTo>
                    <a:pt x="1092516" y="1245254"/>
                  </a:lnTo>
                  <a:lnTo>
                    <a:pt x="1092832" y="1243029"/>
                  </a:lnTo>
                  <a:lnTo>
                    <a:pt x="1094095" y="1238898"/>
                  </a:lnTo>
                  <a:lnTo>
                    <a:pt x="1095991" y="1235084"/>
                  </a:lnTo>
                  <a:lnTo>
                    <a:pt x="1098834" y="1231906"/>
                  </a:lnTo>
                  <a:lnTo>
                    <a:pt x="1101677" y="1229364"/>
                  </a:lnTo>
                  <a:lnTo>
                    <a:pt x="1105468" y="1227139"/>
                  </a:lnTo>
                  <a:lnTo>
                    <a:pt x="1109575" y="1225868"/>
                  </a:lnTo>
                  <a:lnTo>
                    <a:pt x="1111786" y="1225550"/>
                  </a:lnTo>
                  <a:close/>
                  <a:moveTo>
                    <a:pt x="1876425" y="912812"/>
                  </a:moveTo>
                  <a:lnTo>
                    <a:pt x="2092325" y="912812"/>
                  </a:lnTo>
                  <a:lnTo>
                    <a:pt x="2092325" y="1709737"/>
                  </a:lnTo>
                  <a:lnTo>
                    <a:pt x="1876425" y="1709737"/>
                  </a:lnTo>
                  <a:lnTo>
                    <a:pt x="1876425" y="912812"/>
                  </a:lnTo>
                  <a:close/>
                  <a:moveTo>
                    <a:pt x="1350011" y="644525"/>
                  </a:moveTo>
                  <a:lnTo>
                    <a:pt x="1362394" y="722630"/>
                  </a:lnTo>
                  <a:lnTo>
                    <a:pt x="1412876" y="1040448"/>
                  </a:lnTo>
                  <a:lnTo>
                    <a:pt x="1292861" y="1059498"/>
                  </a:lnTo>
                  <a:lnTo>
                    <a:pt x="1267779" y="902653"/>
                  </a:lnTo>
                  <a:lnTo>
                    <a:pt x="1258571" y="922020"/>
                  </a:lnTo>
                  <a:lnTo>
                    <a:pt x="1249363" y="941070"/>
                  </a:lnTo>
                  <a:lnTo>
                    <a:pt x="1239203" y="959485"/>
                  </a:lnTo>
                  <a:lnTo>
                    <a:pt x="1229361" y="977583"/>
                  </a:lnTo>
                  <a:lnTo>
                    <a:pt x="1219201" y="995045"/>
                  </a:lnTo>
                  <a:lnTo>
                    <a:pt x="1208723" y="1012190"/>
                  </a:lnTo>
                  <a:lnTo>
                    <a:pt x="1197928" y="1029018"/>
                  </a:lnTo>
                  <a:lnTo>
                    <a:pt x="1186816" y="1045210"/>
                  </a:lnTo>
                  <a:lnTo>
                    <a:pt x="1175703" y="1061403"/>
                  </a:lnTo>
                  <a:lnTo>
                    <a:pt x="1164273" y="1076961"/>
                  </a:lnTo>
                  <a:lnTo>
                    <a:pt x="1152843" y="1091883"/>
                  </a:lnTo>
                  <a:lnTo>
                    <a:pt x="1141096" y="1106806"/>
                  </a:lnTo>
                  <a:lnTo>
                    <a:pt x="1129031" y="1120776"/>
                  </a:lnTo>
                  <a:lnTo>
                    <a:pt x="1116966" y="1134428"/>
                  </a:lnTo>
                  <a:lnTo>
                    <a:pt x="1104901" y="1147763"/>
                  </a:lnTo>
                  <a:lnTo>
                    <a:pt x="1092201" y="1161416"/>
                  </a:lnTo>
                  <a:lnTo>
                    <a:pt x="1076961" y="1176656"/>
                  </a:lnTo>
                  <a:lnTo>
                    <a:pt x="1061721" y="1190943"/>
                  </a:lnTo>
                  <a:lnTo>
                    <a:pt x="1046163" y="1205231"/>
                  </a:lnTo>
                  <a:lnTo>
                    <a:pt x="1029971" y="1218883"/>
                  </a:lnTo>
                  <a:lnTo>
                    <a:pt x="1014096" y="1231901"/>
                  </a:lnTo>
                  <a:lnTo>
                    <a:pt x="998221" y="1244283"/>
                  </a:lnTo>
                  <a:lnTo>
                    <a:pt x="982346" y="1256348"/>
                  </a:lnTo>
                  <a:lnTo>
                    <a:pt x="965836" y="1267778"/>
                  </a:lnTo>
                  <a:lnTo>
                    <a:pt x="949643" y="1278573"/>
                  </a:lnTo>
                  <a:lnTo>
                    <a:pt x="933133" y="1289368"/>
                  </a:lnTo>
                  <a:lnTo>
                    <a:pt x="916306" y="1299528"/>
                  </a:lnTo>
                  <a:lnTo>
                    <a:pt x="900113" y="1309053"/>
                  </a:lnTo>
                  <a:lnTo>
                    <a:pt x="883603" y="1317943"/>
                  </a:lnTo>
                  <a:lnTo>
                    <a:pt x="867093" y="1326833"/>
                  </a:lnTo>
                  <a:lnTo>
                    <a:pt x="850583" y="1335088"/>
                  </a:lnTo>
                  <a:lnTo>
                    <a:pt x="834073" y="1343026"/>
                  </a:lnTo>
                  <a:lnTo>
                    <a:pt x="817563" y="1350328"/>
                  </a:lnTo>
                  <a:lnTo>
                    <a:pt x="801370" y="1357313"/>
                  </a:lnTo>
                  <a:lnTo>
                    <a:pt x="784860" y="1363981"/>
                  </a:lnTo>
                  <a:lnTo>
                    <a:pt x="768668" y="1370331"/>
                  </a:lnTo>
                  <a:lnTo>
                    <a:pt x="752475" y="1376363"/>
                  </a:lnTo>
                  <a:lnTo>
                    <a:pt x="736600" y="1382078"/>
                  </a:lnTo>
                  <a:lnTo>
                    <a:pt x="720725" y="1387158"/>
                  </a:lnTo>
                  <a:lnTo>
                    <a:pt x="704533" y="1391921"/>
                  </a:lnTo>
                  <a:lnTo>
                    <a:pt x="688975" y="1396366"/>
                  </a:lnTo>
                  <a:lnTo>
                    <a:pt x="673735" y="1400493"/>
                  </a:lnTo>
                  <a:lnTo>
                    <a:pt x="658178" y="1404621"/>
                  </a:lnTo>
                  <a:lnTo>
                    <a:pt x="643255" y="1408431"/>
                  </a:lnTo>
                  <a:lnTo>
                    <a:pt x="613728" y="1414781"/>
                  </a:lnTo>
                  <a:lnTo>
                    <a:pt x="585153" y="1420178"/>
                  </a:lnTo>
                  <a:lnTo>
                    <a:pt x="557530" y="1424623"/>
                  </a:lnTo>
                  <a:lnTo>
                    <a:pt x="530860" y="1428433"/>
                  </a:lnTo>
                  <a:lnTo>
                    <a:pt x="505460" y="1430973"/>
                  </a:lnTo>
                  <a:lnTo>
                    <a:pt x="481648" y="1433196"/>
                  </a:lnTo>
                  <a:lnTo>
                    <a:pt x="459423" y="1434783"/>
                  </a:lnTo>
                  <a:lnTo>
                    <a:pt x="438150" y="1435736"/>
                  </a:lnTo>
                  <a:lnTo>
                    <a:pt x="419100" y="1436371"/>
                  </a:lnTo>
                  <a:lnTo>
                    <a:pt x="401638" y="1436688"/>
                  </a:lnTo>
                  <a:lnTo>
                    <a:pt x="385445" y="1436371"/>
                  </a:lnTo>
                  <a:lnTo>
                    <a:pt x="371793" y="1435736"/>
                  </a:lnTo>
                  <a:lnTo>
                    <a:pt x="350838" y="1434783"/>
                  </a:lnTo>
                  <a:lnTo>
                    <a:pt x="350838" y="1313181"/>
                  </a:lnTo>
                  <a:lnTo>
                    <a:pt x="352425" y="1313181"/>
                  </a:lnTo>
                  <a:lnTo>
                    <a:pt x="362585" y="1314133"/>
                  </a:lnTo>
                  <a:lnTo>
                    <a:pt x="378778" y="1314768"/>
                  </a:lnTo>
                  <a:lnTo>
                    <a:pt x="401638" y="1315086"/>
                  </a:lnTo>
                  <a:lnTo>
                    <a:pt x="425133" y="1314768"/>
                  </a:lnTo>
                  <a:lnTo>
                    <a:pt x="452438" y="1313498"/>
                  </a:lnTo>
                  <a:lnTo>
                    <a:pt x="467360" y="1312546"/>
                  </a:lnTo>
                  <a:lnTo>
                    <a:pt x="482918" y="1311276"/>
                  </a:lnTo>
                  <a:lnTo>
                    <a:pt x="499110" y="1309371"/>
                  </a:lnTo>
                  <a:lnTo>
                    <a:pt x="515938" y="1307783"/>
                  </a:lnTo>
                  <a:lnTo>
                    <a:pt x="533718" y="1305561"/>
                  </a:lnTo>
                  <a:lnTo>
                    <a:pt x="551498" y="1302386"/>
                  </a:lnTo>
                  <a:lnTo>
                    <a:pt x="570548" y="1299528"/>
                  </a:lnTo>
                  <a:lnTo>
                    <a:pt x="589598" y="1295718"/>
                  </a:lnTo>
                  <a:lnTo>
                    <a:pt x="609283" y="1291591"/>
                  </a:lnTo>
                  <a:lnTo>
                    <a:pt x="628968" y="1286828"/>
                  </a:lnTo>
                  <a:lnTo>
                    <a:pt x="649288" y="1281431"/>
                  </a:lnTo>
                  <a:lnTo>
                    <a:pt x="670243" y="1275716"/>
                  </a:lnTo>
                  <a:lnTo>
                    <a:pt x="690880" y="1269048"/>
                  </a:lnTo>
                  <a:lnTo>
                    <a:pt x="711835" y="1262063"/>
                  </a:lnTo>
                  <a:lnTo>
                    <a:pt x="733425" y="1253808"/>
                  </a:lnTo>
                  <a:lnTo>
                    <a:pt x="754380" y="1245236"/>
                  </a:lnTo>
                  <a:lnTo>
                    <a:pt x="775970" y="1236028"/>
                  </a:lnTo>
                  <a:lnTo>
                    <a:pt x="797243" y="1225868"/>
                  </a:lnTo>
                  <a:lnTo>
                    <a:pt x="818833" y="1215073"/>
                  </a:lnTo>
                  <a:lnTo>
                    <a:pt x="840423" y="1203326"/>
                  </a:lnTo>
                  <a:lnTo>
                    <a:pt x="861378" y="1190943"/>
                  </a:lnTo>
                  <a:lnTo>
                    <a:pt x="882651" y="1177291"/>
                  </a:lnTo>
                  <a:lnTo>
                    <a:pt x="903923" y="1163003"/>
                  </a:lnTo>
                  <a:lnTo>
                    <a:pt x="914083" y="1155383"/>
                  </a:lnTo>
                  <a:lnTo>
                    <a:pt x="924561" y="1147446"/>
                  </a:lnTo>
                  <a:lnTo>
                    <a:pt x="935038" y="1139826"/>
                  </a:lnTo>
                  <a:lnTo>
                    <a:pt x="945516" y="1131571"/>
                  </a:lnTo>
                  <a:lnTo>
                    <a:pt x="955358" y="1122998"/>
                  </a:lnTo>
                  <a:lnTo>
                    <a:pt x="965518" y="1114108"/>
                  </a:lnTo>
                  <a:lnTo>
                    <a:pt x="975996" y="1105218"/>
                  </a:lnTo>
                  <a:lnTo>
                    <a:pt x="985521" y="1096011"/>
                  </a:lnTo>
                  <a:lnTo>
                    <a:pt x="995681" y="1086168"/>
                  </a:lnTo>
                  <a:lnTo>
                    <a:pt x="1005206" y="1076326"/>
                  </a:lnTo>
                  <a:lnTo>
                    <a:pt x="1016001" y="1065531"/>
                  </a:lnTo>
                  <a:lnTo>
                    <a:pt x="1026478" y="1053783"/>
                  </a:lnTo>
                  <a:lnTo>
                    <a:pt x="1036956" y="1042035"/>
                  </a:lnTo>
                  <a:lnTo>
                    <a:pt x="1046798" y="1029970"/>
                  </a:lnTo>
                  <a:lnTo>
                    <a:pt x="1056958" y="1017588"/>
                  </a:lnTo>
                  <a:lnTo>
                    <a:pt x="1066801" y="1004888"/>
                  </a:lnTo>
                  <a:lnTo>
                    <a:pt x="1076643" y="991553"/>
                  </a:lnTo>
                  <a:lnTo>
                    <a:pt x="1086168" y="977583"/>
                  </a:lnTo>
                  <a:lnTo>
                    <a:pt x="1095376" y="963930"/>
                  </a:lnTo>
                  <a:lnTo>
                    <a:pt x="1104901" y="949643"/>
                  </a:lnTo>
                  <a:lnTo>
                    <a:pt x="1113791" y="934720"/>
                  </a:lnTo>
                  <a:lnTo>
                    <a:pt x="1122681" y="919798"/>
                  </a:lnTo>
                  <a:lnTo>
                    <a:pt x="1131571" y="904240"/>
                  </a:lnTo>
                  <a:lnTo>
                    <a:pt x="1140143" y="888048"/>
                  </a:lnTo>
                  <a:lnTo>
                    <a:pt x="1148398" y="871855"/>
                  </a:lnTo>
                  <a:lnTo>
                    <a:pt x="1156336" y="854710"/>
                  </a:lnTo>
                  <a:lnTo>
                    <a:pt x="1120141" y="868363"/>
                  </a:lnTo>
                  <a:lnTo>
                    <a:pt x="1083946" y="882015"/>
                  </a:lnTo>
                  <a:lnTo>
                    <a:pt x="1048068" y="895985"/>
                  </a:lnTo>
                  <a:lnTo>
                    <a:pt x="1029653" y="903288"/>
                  </a:lnTo>
                  <a:lnTo>
                    <a:pt x="1011873" y="911225"/>
                  </a:lnTo>
                  <a:lnTo>
                    <a:pt x="963931" y="799465"/>
                  </a:lnTo>
                  <a:lnTo>
                    <a:pt x="984886" y="790892"/>
                  </a:lnTo>
                  <a:lnTo>
                    <a:pt x="1005206" y="782320"/>
                  </a:lnTo>
                  <a:lnTo>
                    <a:pt x="1046163" y="766762"/>
                  </a:lnTo>
                  <a:lnTo>
                    <a:pt x="1085851" y="751522"/>
                  </a:lnTo>
                  <a:lnTo>
                    <a:pt x="1124903" y="736917"/>
                  </a:lnTo>
                  <a:lnTo>
                    <a:pt x="1163956" y="722630"/>
                  </a:lnTo>
                  <a:lnTo>
                    <a:pt x="1202056" y="708025"/>
                  </a:lnTo>
                  <a:lnTo>
                    <a:pt x="1240156" y="692785"/>
                  </a:lnTo>
                  <a:lnTo>
                    <a:pt x="1258889" y="684530"/>
                  </a:lnTo>
                  <a:lnTo>
                    <a:pt x="1277939" y="676275"/>
                  </a:lnTo>
                  <a:lnTo>
                    <a:pt x="1350011" y="644525"/>
                  </a:lnTo>
                  <a:close/>
                  <a:moveTo>
                    <a:pt x="1975682" y="604837"/>
                  </a:moveTo>
                  <a:lnTo>
                    <a:pt x="1984533" y="604837"/>
                  </a:lnTo>
                  <a:lnTo>
                    <a:pt x="1993068" y="604837"/>
                  </a:lnTo>
                  <a:lnTo>
                    <a:pt x="2001603" y="605788"/>
                  </a:lnTo>
                  <a:lnTo>
                    <a:pt x="2009506" y="606739"/>
                  </a:lnTo>
                  <a:lnTo>
                    <a:pt x="2017408" y="608642"/>
                  </a:lnTo>
                  <a:lnTo>
                    <a:pt x="2024995" y="610862"/>
                  </a:lnTo>
                  <a:lnTo>
                    <a:pt x="2032581" y="614350"/>
                  </a:lnTo>
                  <a:lnTo>
                    <a:pt x="2036375" y="615935"/>
                  </a:lnTo>
                  <a:lnTo>
                    <a:pt x="2039536" y="618472"/>
                  </a:lnTo>
                  <a:lnTo>
                    <a:pt x="2043329" y="620692"/>
                  </a:lnTo>
                  <a:lnTo>
                    <a:pt x="2046490" y="623229"/>
                  </a:lnTo>
                  <a:lnTo>
                    <a:pt x="2049651" y="626083"/>
                  </a:lnTo>
                  <a:lnTo>
                    <a:pt x="2052812" y="629571"/>
                  </a:lnTo>
                  <a:lnTo>
                    <a:pt x="2055973" y="632742"/>
                  </a:lnTo>
                  <a:lnTo>
                    <a:pt x="2058818" y="636547"/>
                  </a:lnTo>
                  <a:lnTo>
                    <a:pt x="2061663" y="640669"/>
                  </a:lnTo>
                  <a:lnTo>
                    <a:pt x="2064508" y="645109"/>
                  </a:lnTo>
                  <a:lnTo>
                    <a:pt x="2067037" y="649865"/>
                  </a:lnTo>
                  <a:lnTo>
                    <a:pt x="2069566" y="654622"/>
                  </a:lnTo>
                  <a:lnTo>
                    <a:pt x="2072094" y="660330"/>
                  </a:lnTo>
                  <a:lnTo>
                    <a:pt x="2074307" y="665720"/>
                  </a:lnTo>
                  <a:lnTo>
                    <a:pt x="2076520" y="672062"/>
                  </a:lnTo>
                  <a:lnTo>
                    <a:pt x="2078417" y="678404"/>
                  </a:lnTo>
                  <a:lnTo>
                    <a:pt x="2080313" y="685381"/>
                  </a:lnTo>
                  <a:lnTo>
                    <a:pt x="2082210" y="692674"/>
                  </a:lnTo>
                  <a:lnTo>
                    <a:pt x="2085371" y="708529"/>
                  </a:lnTo>
                  <a:lnTo>
                    <a:pt x="2086951" y="714871"/>
                  </a:lnTo>
                  <a:lnTo>
                    <a:pt x="2088532" y="719628"/>
                  </a:lnTo>
                  <a:lnTo>
                    <a:pt x="2090745" y="727555"/>
                  </a:lnTo>
                  <a:lnTo>
                    <a:pt x="2091377" y="731360"/>
                  </a:lnTo>
                  <a:lnTo>
                    <a:pt x="2092009" y="736434"/>
                  </a:lnTo>
                  <a:lnTo>
                    <a:pt x="2092325" y="742776"/>
                  </a:lnTo>
                  <a:lnTo>
                    <a:pt x="2092325" y="750704"/>
                  </a:lnTo>
                  <a:lnTo>
                    <a:pt x="2092325" y="857250"/>
                  </a:lnTo>
                  <a:lnTo>
                    <a:pt x="1876425" y="857250"/>
                  </a:lnTo>
                  <a:lnTo>
                    <a:pt x="1876425" y="750704"/>
                  </a:lnTo>
                  <a:lnTo>
                    <a:pt x="1876425" y="742776"/>
                  </a:lnTo>
                  <a:lnTo>
                    <a:pt x="1876741" y="736434"/>
                  </a:lnTo>
                  <a:lnTo>
                    <a:pt x="1877690" y="731360"/>
                  </a:lnTo>
                  <a:lnTo>
                    <a:pt x="1878322" y="727555"/>
                  </a:lnTo>
                  <a:lnTo>
                    <a:pt x="1880535" y="719628"/>
                  </a:lnTo>
                  <a:lnTo>
                    <a:pt x="1882115" y="714871"/>
                  </a:lnTo>
                  <a:lnTo>
                    <a:pt x="1883380" y="708529"/>
                  </a:lnTo>
                  <a:lnTo>
                    <a:pt x="1886857" y="692674"/>
                  </a:lnTo>
                  <a:lnTo>
                    <a:pt x="1888753" y="685381"/>
                  </a:lnTo>
                  <a:lnTo>
                    <a:pt x="1890650" y="678404"/>
                  </a:lnTo>
                  <a:lnTo>
                    <a:pt x="1892231" y="672062"/>
                  </a:lnTo>
                  <a:lnTo>
                    <a:pt x="1894443" y="665720"/>
                  </a:lnTo>
                  <a:lnTo>
                    <a:pt x="1896656" y="660330"/>
                  </a:lnTo>
                  <a:lnTo>
                    <a:pt x="1899501" y="654622"/>
                  </a:lnTo>
                  <a:lnTo>
                    <a:pt x="1901714" y="649865"/>
                  </a:lnTo>
                  <a:lnTo>
                    <a:pt x="1904243" y="645109"/>
                  </a:lnTo>
                  <a:lnTo>
                    <a:pt x="1907087" y="640669"/>
                  </a:lnTo>
                  <a:lnTo>
                    <a:pt x="1910249" y="636547"/>
                  </a:lnTo>
                  <a:lnTo>
                    <a:pt x="1912777" y="632742"/>
                  </a:lnTo>
                  <a:lnTo>
                    <a:pt x="1915938" y="629571"/>
                  </a:lnTo>
                  <a:lnTo>
                    <a:pt x="1919099" y="626083"/>
                  </a:lnTo>
                  <a:lnTo>
                    <a:pt x="1922261" y="623229"/>
                  </a:lnTo>
                  <a:lnTo>
                    <a:pt x="1925738" y="620692"/>
                  </a:lnTo>
                  <a:lnTo>
                    <a:pt x="1928899" y="618472"/>
                  </a:lnTo>
                  <a:lnTo>
                    <a:pt x="1932692" y="615935"/>
                  </a:lnTo>
                  <a:lnTo>
                    <a:pt x="1935853" y="614350"/>
                  </a:lnTo>
                  <a:lnTo>
                    <a:pt x="1939646" y="612447"/>
                  </a:lnTo>
                  <a:lnTo>
                    <a:pt x="1943440" y="610862"/>
                  </a:lnTo>
                  <a:lnTo>
                    <a:pt x="1951026" y="608642"/>
                  </a:lnTo>
                  <a:lnTo>
                    <a:pt x="1959245" y="606739"/>
                  </a:lnTo>
                  <a:lnTo>
                    <a:pt x="1967464" y="605788"/>
                  </a:lnTo>
                  <a:lnTo>
                    <a:pt x="1975682" y="604837"/>
                  </a:lnTo>
                  <a:close/>
                  <a:moveTo>
                    <a:pt x="154940" y="259715"/>
                  </a:moveTo>
                  <a:lnTo>
                    <a:pt x="154940" y="2241868"/>
                  </a:lnTo>
                  <a:lnTo>
                    <a:pt x="1552258" y="2241868"/>
                  </a:lnTo>
                  <a:lnTo>
                    <a:pt x="1552258" y="259715"/>
                  </a:lnTo>
                  <a:lnTo>
                    <a:pt x="154940" y="259715"/>
                  </a:lnTo>
                  <a:close/>
                  <a:moveTo>
                    <a:pt x="201612" y="0"/>
                  </a:moveTo>
                  <a:lnTo>
                    <a:pt x="1504951" y="0"/>
                  </a:lnTo>
                  <a:lnTo>
                    <a:pt x="1515428" y="317"/>
                  </a:lnTo>
                  <a:lnTo>
                    <a:pt x="1525906" y="952"/>
                  </a:lnTo>
                  <a:lnTo>
                    <a:pt x="1535748" y="2222"/>
                  </a:lnTo>
                  <a:lnTo>
                    <a:pt x="1545591" y="3810"/>
                  </a:lnTo>
                  <a:lnTo>
                    <a:pt x="1555116" y="5715"/>
                  </a:lnTo>
                  <a:lnTo>
                    <a:pt x="1564958" y="8572"/>
                  </a:lnTo>
                  <a:lnTo>
                    <a:pt x="1574166" y="11430"/>
                  </a:lnTo>
                  <a:lnTo>
                    <a:pt x="1583373" y="15240"/>
                  </a:lnTo>
                  <a:lnTo>
                    <a:pt x="1592263" y="18732"/>
                  </a:lnTo>
                  <a:lnTo>
                    <a:pt x="1600836" y="22860"/>
                  </a:lnTo>
                  <a:lnTo>
                    <a:pt x="1609408" y="27305"/>
                  </a:lnTo>
                  <a:lnTo>
                    <a:pt x="1617663" y="32702"/>
                  </a:lnTo>
                  <a:lnTo>
                    <a:pt x="1625283" y="37782"/>
                  </a:lnTo>
                  <a:lnTo>
                    <a:pt x="1633221" y="43497"/>
                  </a:lnTo>
                  <a:lnTo>
                    <a:pt x="1640206" y="49212"/>
                  </a:lnTo>
                  <a:lnTo>
                    <a:pt x="1647191" y="55562"/>
                  </a:lnTo>
                  <a:lnTo>
                    <a:pt x="1653858" y="62230"/>
                  </a:lnTo>
                  <a:lnTo>
                    <a:pt x="1660208" y="69215"/>
                  </a:lnTo>
                  <a:lnTo>
                    <a:pt x="1666558" y="76517"/>
                  </a:lnTo>
                  <a:lnTo>
                    <a:pt x="1672273" y="83820"/>
                  </a:lnTo>
                  <a:lnTo>
                    <a:pt x="1677353" y="91757"/>
                  </a:lnTo>
                  <a:lnTo>
                    <a:pt x="1682116" y="99377"/>
                  </a:lnTo>
                  <a:lnTo>
                    <a:pt x="1686561" y="107632"/>
                  </a:lnTo>
                  <a:lnTo>
                    <a:pt x="1690688" y="116205"/>
                  </a:lnTo>
                  <a:lnTo>
                    <a:pt x="1694498" y="124777"/>
                  </a:lnTo>
                  <a:lnTo>
                    <a:pt x="1697356" y="133667"/>
                  </a:lnTo>
                  <a:lnTo>
                    <a:pt x="1700531" y="142557"/>
                  </a:lnTo>
                  <a:lnTo>
                    <a:pt x="1702753" y="151447"/>
                  </a:lnTo>
                  <a:lnTo>
                    <a:pt x="1704023" y="160972"/>
                  </a:lnTo>
                  <a:lnTo>
                    <a:pt x="1705611" y="170497"/>
                  </a:lnTo>
                  <a:lnTo>
                    <a:pt x="1706246" y="180022"/>
                  </a:lnTo>
                  <a:lnTo>
                    <a:pt x="1706563" y="189865"/>
                  </a:lnTo>
                  <a:lnTo>
                    <a:pt x="1706563" y="2654935"/>
                  </a:lnTo>
                  <a:lnTo>
                    <a:pt x="1706246" y="2664460"/>
                  </a:lnTo>
                  <a:lnTo>
                    <a:pt x="1705611" y="2674303"/>
                  </a:lnTo>
                  <a:lnTo>
                    <a:pt x="1704023" y="2683828"/>
                  </a:lnTo>
                  <a:lnTo>
                    <a:pt x="1702753" y="2693353"/>
                  </a:lnTo>
                  <a:lnTo>
                    <a:pt x="1700531" y="2702560"/>
                  </a:lnTo>
                  <a:lnTo>
                    <a:pt x="1697356" y="2711450"/>
                  </a:lnTo>
                  <a:lnTo>
                    <a:pt x="1694498" y="2720023"/>
                  </a:lnTo>
                  <a:lnTo>
                    <a:pt x="1690688" y="2728913"/>
                  </a:lnTo>
                  <a:lnTo>
                    <a:pt x="1686561" y="2737168"/>
                  </a:lnTo>
                  <a:lnTo>
                    <a:pt x="1682116" y="2745105"/>
                  </a:lnTo>
                  <a:lnTo>
                    <a:pt x="1677353" y="2753360"/>
                  </a:lnTo>
                  <a:lnTo>
                    <a:pt x="1672273" y="2760980"/>
                  </a:lnTo>
                  <a:lnTo>
                    <a:pt x="1666558" y="2768283"/>
                  </a:lnTo>
                  <a:lnTo>
                    <a:pt x="1660208" y="2775585"/>
                  </a:lnTo>
                  <a:lnTo>
                    <a:pt x="1653858" y="2782253"/>
                  </a:lnTo>
                  <a:lnTo>
                    <a:pt x="1647191" y="2788920"/>
                  </a:lnTo>
                  <a:lnTo>
                    <a:pt x="1640206" y="2795270"/>
                  </a:lnTo>
                  <a:lnTo>
                    <a:pt x="1633221" y="2801303"/>
                  </a:lnTo>
                  <a:lnTo>
                    <a:pt x="1625283" y="2807018"/>
                  </a:lnTo>
                  <a:lnTo>
                    <a:pt x="1617663" y="2812098"/>
                  </a:lnTo>
                  <a:lnTo>
                    <a:pt x="1609408" y="2817178"/>
                  </a:lnTo>
                  <a:lnTo>
                    <a:pt x="1600836" y="2821623"/>
                  </a:lnTo>
                  <a:lnTo>
                    <a:pt x="1592263" y="2825750"/>
                  </a:lnTo>
                  <a:lnTo>
                    <a:pt x="1583373" y="2829878"/>
                  </a:lnTo>
                  <a:lnTo>
                    <a:pt x="1574166" y="2833370"/>
                  </a:lnTo>
                  <a:lnTo>
                    <a:pt x="1564958" y="2836228"/>
                  </a:lnTo>
                  <a:lnTo>
                    <a:pt x="1555116" y="2838768"/>
                  </a:lnTo>
                  <a:lnTo>
                    <a:pt x="1545591" y="2840673"/>
                  </a:lnTo>
                  <a:lnTo>
                    <a:pt x="1535748" y="2842578"/>
                  </a:lnTo>
                  <a:lnTo>
                    <a:pt x="1525906" y="2843848"/>
                  </a:lnTo>
                  <a:lnTo>
                    <a:pt x="1515428" y="2844483"/>
                  </a:lnTo>
                  <a:lnTo>
                    <a:pt x="1504951" y="2844800"/>
                  </a:lnTo>
                  <a:lnTo>
                    <a:pt x="201612" y="2844800"/>
                  </a:lnTo>
                  <a:lnTo>
                    <a:pt x="191135" y="2844483"/>
                  </a:lnTo>
                  <a:lnTo>
                    <a:pt x="180975" y="2843848"/>
                  </a:lnTo>
                  <a:lnTo>
                    <a:pt x="170815" y="2842578"/>
                  </a:lnTo>
                  <a:lnTo>
                    <a:pt x="161290" y="2840673"/>
                  </a:lnTo>
                  <a:lnTo>
                    <a:pt x="151447" y="2838768"/>
                  </a:lnTo>
                  <a:lnTo>
                    <a:pt x="141922" y="2836228"/>
                  </a:lnTo>
                  <a:lnTo>
                    <a:pt x="132715" y="2833370"/>
                  </a:lnTo>
                  <a:lnTo>
                    <a:pt x="123190" y="2829878"/>
                  </a:lnTo>
                  <a:lnTo>
                    <a:pt x="114300" y="2825750"/>
                  </a:lnTo>
                  <a:lnTo>
                    <a:pt x="105727" y="2821623"/>
                  </a:lnTo>
                  <a:lnTo>
                    <a:pt x="97155" y="2817178"/>
                  </a:lnTo>
                  <a:lnTo>
                    <a:pt x="89217" y="2812098"/>
                  </a:lnTo>
                  <a:lnTo>
                    <a:pt x="81280" y="2807018"/>
                  </a:lnTo>
                  <a:lnTo>
                    <a:pt x="73660" y="2801303"/>
                  </a:lnTo>
                  <a:lnTo>
                    <a:pt x="66357" y="2795270"/>
                  </a:lnTo>
                  <a:lnTo>
                    <a:pt x="59372" y="2788920"/>
                  </a:lnTo>
                  <a:lnTo>
                    <a:pt x="52705" y="2782253"/>
                  </a:lnTo>
                  <a:lnTo>
                    <a:pt x="46355" y="2775585"/>
                  </a:lnTo>
                  <a:lnTo>
                    <a:pt x="40322" y="2768283"/>
                  </a:lnTo>
                  <a:lnTo>
                    <a:pt x="34607" y="2760980"/>
                  </a:lnTo>
                  <a:lnTo>
                    <a:pt x="29210" y="2753360"/>
                  </a:lnTo>
                  <a:lnTo>
                    <a:pt x="24447" y="2745105"/>
                  </a:lnTo>
                  <a:lnTo>
                    <a:pt x="20002" y="2737168"/>
                  </a:lnTo>
                  <a:lnTo>
                    <a:pt x="15875" y="2728913"/>
                  </a:lnTo>
                  <a:lnTo>
                    <a:pt x="12065" y="2720023"/>
                  </a:lnTo>
                  <a:lnTo>
                    <a:pt x="9207" y="2711450"/>
                  </a:lnTo>
                  <a:lnTo>
                    <a:pt x="6667" y="2702560"/>
                  </a:lnTo>
                  <a:lnTo>
                    <a:pt x="4127" y="2693353"/>
                  </a:lnTo>
                  <a:lnTo>
                    <a:pt x="2540" y="2683828"/>
                  </a:lnTo>
                  <a:lnTo>
                    <a:pt x="952" y="2674303"/>
                  </a:lnTo>
                  <a:lnTo>
                    <a:pt x="317" y="2664460"/>
                  </a:lnTo>
                  <a:lnTo>
                    <a:pt x="0" y="2654935"/>
                  </a:lnTo>
                  <a:lnTo>
                    <a:pt x="0" y="189865"/>
                  </a:lnTo>
                  <a:lnTo>
                    <a:pt x="317" y="180022"/>
                  </a:lnTo>
                  <a:lnTo>
                    <a:pt x="952" y="170497"/>
                  </a:lnTo>
                  <a:lnTo>
                    <a:pt x="2540" y="160972"/>
                  </a:lnTo>
                  <a:lnTo>
                    <a:pt x="4127" y="151447"/>
                  </a:lnTo>
                  <a:lnTo>
                    <a:pt x="6667" y="142557"/>
                  </a:lnTo>
                  <a:lnTo>
                    <a:pt x="9207" y="133667"/>
                  </a:lnTo>
                  <a:lnTo>
                    <a:pt x="12065" y="124777"/>
                  </a:lnTo>
                  <a:lnTo>
                    <a:pt x="15875" y="116205"/>
                  </a:lnTo>
                  <a:lnTo>
                    <a:pt x="20002" y="107632"/>
                  </a:lnTo>
                  <a:lnTo>
                    <a:pt x="24447" y="99377"/>
                  </a:lnTo>
                  <a:lnTo>
                    <a:pt x="29210" y="91757"/>
                  </a:lnTo>
                  <a:lnTo>
                    <a:pt x="34607" y="83820"/>
                  </a:lnTo>
                  <a:lnTo>
                    <a:pt x="40322" y="76517"/>
                  </a:lnTo>
                  <a:lnTo>
                    <a:pt x="46355" y="69215"/>
                  </a:lnTo>
                  <a:lnTo>
                    <a:pt x="52705" y="62230"/>
                  </a:lnTo>
                  <a:lnTo>
                    <a:pt x="59372" y="55562"/>
                  </a:lnTo>
                  <a:lnTo>
                    <a:pt x="66357" y="49212"/>
                  </a:lnTo>
                  <a:lnTo>
                    <a:pt x="73660" y="43497"/>
                  </a:lnTo>
                  <a:lnTo>
                    <a:pt x="81280" y="37782"/>
                  </a:lnTo>
                  <a:lnTo>
                    <a:pt x="89217" y="32702"/>
                  </a:lnTo>
                  <a:lnTo>
                    <a:pt x="97155" y="27305"/>
                  </a:lnTo>
                  <a:lnTo>
                    <a:pt x="105727" y="22860"/>
                  </a:lnTo>
                  <a:lnTo>
                    <a:pt x="114300" y="18732"/>
                  </a:lnTo>
                  <a:lnTo>
                    <a:pt x="123190" y="15240"/>
                  </a:lnTo>
                  <a:lnTo>
                    <a:pt x="132715" y="11430"/>
                  </a:lnTo>
                  <a:lnTo>
                    <a:pt x="141922" y="8572"/>
                  </a:lnTo>
                  <a:lnTo>
                    <a:pt x="151447" y="5715"/>
                  </a:lnTo>
                  <a:lnTo>
                    <a:pt x="161290" y="3810"/>
                  </a:lnTo>
                  <a:lnTo>
                    <a:pt x="170815" y="2222"/>
                  </a:lnTo>
                  <a:lnTo>
                    <a:pt x="180975" y="952"/>
                  </a:lnTo>
                  <a:lnTo>
                    <a:pt x="191135" y="317"/>
                  </a:lnTo>
                  <a:lnTo>
                    <a:pt x="201612"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2" name="Group 65"/>
          <p:cNvGrpSpPr/>
          <p:nvPr/>
        </p:nvGrpSpPr>
        <p:grpSpPr>
          <a:xfrm>
            <a:off x="1525958" y="1510936"/>
            <a:ext cx="2869858" cy="1185980"/>
            <a:chOff x="8797071" y="2517475"/>
            <a:chExt cx="3051636" cy="1124624"/>
          </a:xfrm>
        </p:grpSpPr>
        <p:sp>
          <p:nvSpPr>
            <p:cNvPr id="23" name="TextBox 66"/>
            <p:cNvSpPr txBox="1"/>
            <p:nvPr/>
          </p:nvSpPr>
          <p:spPr>
            <a:xfrm>
              <a:off x="10138071" y="2517475"/>
              <a:ext cx="1709994" cy="401360"/>
            </a:xfrm>
            <a:prstGeom prst="rect">
              <a:avLst/>
            </a:prstGeom>
            <a:noFill/>
          </p:spPr>
          <p:txBody>
            <a:bodyPr wrap="none" rtlCol="0">
              <a:spAutoFit/>
            </a:bodyPr>
            <a:lstStyle/>
            <a:p>
              <a:pPr algn="r">
                <a:lnSpc>
                  <a:spcPct val="130000"/>
                </a:lnSpc>
              </a:pPr>
              <a:r>
                <a:rPr lang="zh-CN" altLang="en-US" b="1"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相关标题文字</a:t>
              </a:r>
              <a:endParaRPr lang="en-GB" b="1"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4" name="Rectangle 67"/>
            <p:cNvSpPr/>
            <p:nvPr/>
          </p:nvSpPr>
          <p:spPr>
            <a:xfrm>
              <a:off x="8797071" y="2924503"/>
              <a:ext cx="3051636" cy="717596"/>
            </a:xfrm>
            <a:prstGeom prst="rect">
              <a:avLst/>
            </a:prstGeom>
          </p:spPr>
          <p:txBody>
            <a:bodyPr wrap="square">
              <a:spAutoFit/>
            </a:bodyPr>
            <a:lstStyle/>
            <a:p>
              <a:pPr algn="r">
                <a:lnSpc>
                  <a:spcPct val="130000"/>
                </a:lnSpc>
              </a:pPr>
              <a:r>
                <a:rPr lang="zh-CN" altLang="en-US" sz="1107"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endParaRPr lang="en-GB" sz="1107"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5" name="Group 53"/>
          <p:cNvGrpSpPr/>
          <p:nvPr/>
        </p:nvGrpSpPr>
        <p:grpSpPr>
          <a:xfrm>
            <a:off x="7806686" y="2771861"/>
            <a:ext cx="3002397" cy="1200474"/>
            <a:chOff x="8614471" y="2503731"/>
            <a:chExt cx="3162659" cy="1138368"/>
          </a:xfrm>
        </p:grpSpPr>
        <p:sp>
          <p:nvSpPr>
            <p:cNvPr id="26" name="TextBox 54"/>
            <p:cNvSpPr txBox="1"/>
            <p:nvPr/>
          </p:nvSpPr>
          <p:spPr>
            <a:xfrm>
              <a:off x="8614471" y="2503731"/>
              <a:ext cx="1693972" cy="401360"/>
            </a:xfrm>
            <a:prstGeom prst="rect">
              <a:avLst/>
            </a:prstGeom>
            <a:noFill/>
          </p:spPr>
          <p:txBody>
            <a:bodyPr wrap="none" rtlCol="0">
              <a:spAutoFit/>
            </a:bodyPr>
            <a:lstStyle/>
            <a:p>
              <a:pPr>
                <a:lnSpc>
                  <a:spcPct val="130000"/>
                </a:lnSpc>
              </a:pPr>
              <a:r>
                <a:rPr lang="zh-CN" altLang="en-US" b="1"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相关标题文字</a:t>
              </a:r>
              <a:endParaRPr lang="en-GB" b="1"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7" name="Rectangle 55"/>
            <p:cNvSpPr/>
            <p:nvPr/>
          </p:nvSpPr>
          <p:spPr>
            <a:xfrm>
              <a:off x="8614471" y="2924503"/>
              <a:ext cx="3162659" cy="717596"/>
            </a:xfrm>
            <a:prstGeom prst="rect">
              <a:avLst/>
            </a:prstGeom>
          </p:spPr>
          <p:txBody>
            <a:bodyPr wrap="square">
              <a:spAutoFit/>
            </a:bodyPr>
            <a:lstStyle/>
            <a:p>
              <a:pPr>
                <a:lnSpc>
                  <a:spcPct val="130000"/>
                </a:lnSpc>
              </a:pPr>
              <a:r>
                <a:rPr lang="zh-CN" altLang="en-US" sz="1107"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endParaRPr lang="en-GB" sz="1107"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8" name="Group 65"/>
          <p:cNvGrpSpPr/>
          <p:nvPr/>
        </p:nvGrpSpPr>
        <p:grpSpPr>
          <a:xfrm>
            <a:off x="1607392" y="3880686"/>
            <a:ext cx="2869858" cy="1185980"/>
            <a:chOff x="8797071" y="2517475"/>
            <a:chExt cx="3051636" cy="1124624"/>
          </a:xfrm>
        </p:grpSpPr>
        <p:sp>
          <p:nvSpPr>
            <p:cNvPr id="29" name="TextBox 66"/>
            <p:cNvSpPr txBox="1"/>
            <p:nvPr/>
          </p:nvSpPr>
          <p:spPr>
            <a:xfrm>
              <a:off x="10138071" y="2517475"/>
              <a:ext cx="1709994" cy="401360"/>
            </a:xfrm>
            <a:prstGeom prst="rect">
              <a:avLst/>
            </a:prstGeom>
            <a:noFill/>
          </p:spPr>
          <p:txBody>
            <a:bodyPr wrap="none" rtlCol="0">
              <a:spAutoFit/>
            </a:bodyPr>
            <a:lstStyle/>
            <a:p>
              <a:pPr algn="r">
                <a:lnSpc>
                  <a:spcPct val="130000"/>
                </a:lnSpc>
              </a:pPr>
              <a:r>
                <a:rPr lang="zh-CN" altLang="en-US" b="1"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相关标题文字</a:t>
              </a:r>
              <a:endParaRPr lang="en-GB" b="1"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0" name="Rectangle 67"/>
            <p:cNvSpPr/>
            <p:nvPr/>
          </p:nvSpPr>
          <p:spPr>
            <a:xfrm>
              <a:off x="8797071" y="2924503"/>
              <a:ext cx="3051636" cy="717596"/>
            </a:xfrm>
            <a:prstGeom prst="rect">
              <a:avLst/>
            </a:prstGeom>
          </p:spPr>
          <p:txBody>
            <a:bodyPr wrap="square">
              <a:spAutoFit/>
            </a:bodyPr>
            <a:lstStyle/>
            <a:p>
              <a:pPr algn="r">
                <a:lnSpc>
                  <a:spcPct val="130000"/>
                </a:lnSpc>
              </a:pPr>
              <a:r>
                <a:rPr lang="zh-CN" altLang="en-US" sz="1107"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endParaRPr lang="en-GB" sz="1107"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31" name="Group 53"/>
          <p:cNvGrpSpPr/>
          <p:nvPr/>
        </p:nvGrpSpPr>
        <p:grpSpPr>
          <a:xfrm>
            <a:off x="7806685" y="4987227"/>
            <a:ext cx="3002397" cy="1200474"/>
            <a:chOff x="8614471" y="2503731"/>
            <a:chExt cx="3162659" cy="1138368"/>
          </a:xfrm>
        </p:grpSpPr>
        <p:sp>
          <p:nvSpPr>
            <p:cNvPr id="32" name="TextBox 54"/>
            <p:cNvSpPr txBox="1"/>
            <p:nvPr/>
          </p:nvSpPr>
          <p:spPr>
            <a:xfrm>
              <a:off x="8614471" y="2503731"/>
              <a:ext cx="1693972" cy="401360"/>
            </a:xfrm>
            <a:prstGeom prst="rect">
              <a:avLst/>
            </a:prstGeom>
            <a:noFill/>
          </p:spPr>
          <p:txBody>
            <a:bodyPr wrap="none" rtlCol="0">
              <a:spAutoFit/>
            </a:bodyPr>
            <a:lstStyle/>
            <a:p>
              <a:pPr>
                <a:lnSpc>
                  <a:spcPct val="130000"/>
                </a:lnSpc>
              </a:pPr>
              <a:r>
                <a:rPr lang="zh-CN" altLang="en-US" b="1"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相关标题文字</a:t>
              </a:r>
              <a:endParaRPr lang="en-GB" b="1"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3" name="Rectangle 55"/>
            <p:cNvSpPr/>
            <p:nvPr/>
          </p:nvSpPr>
          <p:spPr>
            <a:xfrm>
              <a:off x="8614471" y="2924503"/>
              <a:ext cx="3162659" cy="717596"/>
            </a:xfrm>
            <a:prstGeom prst="rect">
              <a:avLst/>
            </a:prstGeom>
          </p:spPr>
          <p:txBody>
            <a:bodyPr wrap="square">
              <a:spAutoFit/>
            </a:bodyPr>
            <a:lstStyle/>
            <a:p>
              <a:pPr>
                <a:lnSpc>
                  <a:spcPct val="130000"/>
                </a:lnSpc>
              </a:pPr>
              <a:r>
                <a:rPr lang="zh-CN" altLang="en-US" sz="1107"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endParaRPr lang="en-GB" sz="1107"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34" name="矩形 33"/>
          <p:cNvSpPr/>
          <p:nvPr/>
        </p:nvSpPr>
        <p:spPr>
          <a:xfrm>
            <a:off x="4897596" y="468148"/>
            <a:ext cx="239681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明年工作计划</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3076827650"/>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par>
                                <p:cTn id="44" presetID="22" presetClass="entr" presetSubtype="8"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par>
                                <p:cTn id="47" presetID="22" presetClass="entr" presetSubtype="2"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right)">
                                      <p:cBhvr>
                                        <p:cTn id="49" dur="500"/>
                                        <p:tgtEl>
                                          <p:spTgt spid="28"/>
                                        </p:tgtEl>
                                      </p:cBhvr>
                                    </p:animEffect>
                                  </p:childTnLst>
                                </p:cTn>
                              </p:par>
                              <p:par>
                                <p:cTn id="50" presetID="22" presetClass="entr" presetSubtype="8"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972173" y="1152982"/>
            <a:ext cx="1668054" cy="166805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矩形 7"/>
          <p:cNvSpPr/>
          <p:nvPr/>
        </p:nvSpPr>
        <p:spPr>
          <a:xfrm>
            <a:off x="9638121" y="2962397"/>
            <a:ext cx="1668054" cy="166805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矩形 8"/>
          <p:cNvSpPr/>
          <p:nvPr/>
        </p:nvSpPr>
        <p:spPr>
          <a:xfrm>
            <a:off x="5972172" y="4771813"/>
            <a:ext cx="1668054" cy="1668054"/>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0" name="任意多边形 9"/>
          <p:cNvSpPr/>
          <p:nvPr/>
        </p:nvSpPr>
        <p:spPr>
          <a:xfrm>
            <a:off x="5972173" y="2962397"/>
            <a:ext cx="3515165" cy="1668054"/>
          </a:xfrm>
          <a:custGeom>
            <a:avLst/>
            <a:gdLst>
              <a:gd name="connsiteX0" fmla="*/ 0 w 3552825"/>
              <a:gd name="connsiteY0" fmla="*/ 0 h 1685925"/>
              <a:gd name="connsiteX1" fmla="*/ 1866900 w 3552825"/>
              <a:gd name="connsiteY1" fmla="*/ 0 h 1685925"/>
              <a:gd name="connsiteX2" fmla="*/ 2114552 w 3552825"/>
              <a:gd name="connsiteY2" fmla="*/ 0 h 1685925"/>
              <a:gd name="connsiteX3" fmla="*/ 3552825 w 3552825"/>
              <a:gd name="connsiteY3" fmla="*/ 0 h 1685925"/>
              <a:gd name="connsiteX4" fmla="*/ 3552825 w 3552825"/>
              <a:gd name="connsiteY4" fmla="*/ 1685925 h 1685925"/>
              <a:gd name="connsiteX5" fmla="*/ 2114552 w 3552825"/>
              <a:gd name="connsiteY5" fmla="*/ 1685925 h 1685925"/>
              <a:gd name="connsiteX6" fmla="*/ 1866900 w 3552825"/>
              <a:gd name="connsiteY6" fmla="*/ 1685925 h 1685925"/>
              <a:gd name="connsiteX7" fmla="*/ 0 w 3552825"/>
              <a:gd name="connsiteY7" fmla="*/ 1685925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2825" h="1685925">
                <a:moveTo>
                  <a:pt x="0" y="0"/>
                </a:moveTo>
                <a:lnTo>
                  <a:pt x="1866900" y="0"/>
                </a:lnTo>
                <a:lnTo>
                  <a:pt x="2114552" y="0"/>
                </a:lnTo>
                <a:lnTo>
                  <a:pt x="3552825" y="0"/>
                </a:lnTo>
                <a:lnTo>
                  <a:pt x="3552825" y="1685925"/>
                </a:lnTo>
                <a:lnTo>
                  <a:pt x="2114552" y="1685925"/>
                </a:lnTo>
                <a:lnTo>
                  <a:pt x="1866900" y="1685925"/>
                </a:lnTo>
                <a:lnTo>
                  <a:pt x="0" y="1685925"/>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任意多边形 10"/>
          <p:cNvSpPr/>
          <p:nvPr/>
        </p:nvSpPr>
        <p:spPr>
          <a:xfrm>
            <a:off x="7791010" y="1152982"/>
            <a:ext cx="3515165" cy="1668054"/>
          </a:xfrm>
          <a:custGeom>
            <a:avLst/>
            <a:gdLst>
              <a:gd name="connsiteX0" fmla="*/ 0 w 3552825"/>
              <a:gd name="connsiteY0" fmla="*/ 0 h 1685925"/>
              <a:gd name="connsiteX1" fmla="*/ 1866900 w 3552825"/>
              <a:gd name="connsiteY1" fmla="*/ 0 h 1685925"/>
              <a:gd name="connsiteX2" fmla="*/ 2114552 w 3552825"/>
              <a:gd name="connsiteY2" fmla="*/ 0 h 1685925"/>
              <a:gd name="connsiteX3" fmla="*/ 3552825 w 3552825"/>
              <a:gd name="connsiteY3" fmla="*/ 0 h 1685925"/>
              <a:gd name="connsiteX4" fmla="*/ 3552825 w 3552825"/>
              <a:gd name="connsiteY4" fmla="*/ 1685925 h 1685925"/>
              <a:gd name="connsiteX5" fmla="*/ 2114552 w 3552825"/>
              <a:gd name="connsiteY5" fmla="*/ 1685925 h 1685925"/>
              <a:gd name="connsiteX6" fmla="*/ 1866900 w 3552825"/>
              <a:gd name="connsiteY6" fmla="*/ 1685925 h 1685925"/>
              <a:gd name="connsiteX7" fmla="*/ 0 w 3552825"/>
              <a:gd name="connsiteY7" fmla="*/ 1685925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2825" h="1685925">
                <a:moveTo>
                  <a:pt x="0" y="0"/>
                </a:moveTo>
                <a:lnTo>
                  <a:pt x="1866900" y="0"/>
                </a:lnTo>
                <a:lnTo>
                  <a:pt x="2114552" y="0"/>
                </a:lnTo>
                <a:lnTo>
                  <a:pt x="3552825" y="0"/>
                </a:lnTo>
                <a:lnTo>
                  <a:pt x="3552825" y="1685925"/>
                </a:lnTo>
                <a:lnTo>
                  <a:pt x="2114552" y="1685925"/>
                </a:lnTo>
                <a:lnTo>
                  <a:pt x="1866900" y="1685925"/>
                </a:lnTo>
                <a:lnTo>
                  <a:pt x="0" y="1685925"/>
                </a:lnTo>
                <a:close/>
              </a:path>
            </a:pathLst>
          </a:cu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任意多边形 11"/>
          <p:cNvSpPr/>
          <p:nvPr/>
        </p:nvSpPr>
        <p:spPr>
          <a:xfrm>
            <a:off x="7791009" y="4771813"/>
            <a:ext cx="3515165" cy="1668054"/>
          </a:xfrm>
          <a:custGeom>
            <a:avLst/>
            <a:gdLst>
              <a:gd name="connsiteX0" fmla="*/ 0 w 3552825"/>
              <a:gd name="connsiteY0" fmla="*/ 0 h 1685925"/>
              <a:gd name="connsiteX1" fmla="*/ 1866900 w 3552825"/>
              <a:gd name="connsiteY1" fmla="*/ 0 h 1685925"/>
              <a:gd name="connsiteX2" fmla="*/ 2114552 w 3552825"/>
              <a:gd name="connsiteY2" fmla="*/ 0 h 1685925"/>
              <a:gd name="connsiteX3" fmla="*/ 3552825 w 3552825"/>
              <a:gd name="connsiteY3" fmla="*/ 0 h 1685925"/>
              <a:gd name="connsiteX4" fmla="*/ 3552825 w 3552825"/>
              <a:gd name="connsiteY4" fmla="*/ 1685925 h 1685925"/>
              <a:gd name="connsiteX5" fmla="*/ 2114552 w 3552825"/>
              <a:gd name="connsiteY5" fmla="*/ 1685925 h 1685925"/>
              <a:gd name="connsiteX6" fmla="*/ 1866900 w 3552825"/>
              <a:gd name="connsiteY6" fmla="*/ 1685925 h 1685925"/>
              <a:gd name="connsiteX7" fmla="*/ 0 w 3552825"/>
              <a:gd name="connsiteY7" fmla="*/ 1685925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2825" h="1685925">
                <a:moveTo>
                  <a:pt x="0" y="0"/>
                </a:moveTo>
                <a:lnTo>
                  <a:pt x="1866900" y="0"/>
                </a:lnTo>
                <a:lnTo>
                  <a:pt x="2114552" y="0"/>
                </a:lnTo>
                <a:lnTo>
                  <a:pt x="3552825" y="0"/>
                </a:lnTo>
                <a:lnTo>
                  <a:pt x="3552825" y="1685925"/>
                </a:lnTo>
                <a:lnTo>
                  <a:pt x="2114552" y="1685925"/>
                </a:lnTo>
                <a:lnTo>
                  <a:pt x="1866900" y="1685925"/>
                </a:lnTo>
                <a:lnTo>
                  <a:pt x="0" y="1685925"/>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3" name="文本框 12"/>
          <p:cNvSpPr txBox="1"/>
          <p:nvPr/>
        </p:nvSpPr>
        <p:spPr>
          <a:xfrm>
            <a:off x="981075" y="4918232"/>
            <a:ext cx="4566438" cy="1554272"/>
          </a:xfrm>
          <a:prstGeom prst="rect">
            <a:avLst/>
          </a:prstGeom>
          <a:noFill/>
        </p:spPr>
        <p:txBody>
          <a:bodyPr wrap="square" lIns="0" rIns="0" rtlCol="0">
            <a:spAutoFit/>
          </a:bodyPr>
          <a:lstStyle/>
          <a:p>
            <a:pPr algn="just">
              <a:lnSpc>
                <a:spcPct val="150000"/>
              </a:lnSpc>
              <a:spcAft>
                <a:spcPts val="600"/>
              </a:spcAft>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请在此处添加正文内容，根据需要调整字体与字号，建议采用两端对齐方式和</a:t>
            </a:r>
            <a:r>
              <a:rPr lang="en-US" altLang="zh-CN"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1.2</a:t>
            </a: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倍行距。请在此处添加正文内容，根据需要调整字体与字号，建议采用两端对齐方式和</a:t>
            </a:r>
            <a:r>
              <a:rPr lang="en-US" altLang="zh-CN"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1.2</a:t>
            </a: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倍行距。</a:t>
            </a:r>
            <a:endParaRPr lang="en-US" altLang="zh-CN"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a:p>
            <a:pPr algn="just">
              <a:lnSpc>
                <a:spcPct val="150000"/>
              </a:lnSpc>
              <a:spcAft>
                <a:spcPts val="600"/>
              </a:spcAft>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请在此处添加正文内容，根据需要调整字体与字号，建议采用两端对齐方式和</a:t>
            </a:r>
            <a:r>
              <a:rPr lang="en-US" altLang="zh-CN"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1.2</a:t>
            </a: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倍行距。</a:t>
            </a:r>
          </a:p>
        </p:txBody>
      </p:sp>
      <p:cxnSp>
        <p:nvCxnSpPr>
          <p:cNvPr id="14" name="直接连接符 13"/>
          <p:cNvCxnSpPr/>
          <p:nvPr/>
        </p:nvCxnSpPr>
        <p:spPr>
          <a:xfrm>
            <a:off x="971550" y="4842032"/>
            <a:ext cx="4566438" cy="0"/>
          </a:xfrm>
          <a:prstGeom prst="line">
            <a:avLst/>
          </a:prstGeom>
          <a:ln w="28575">
            <a:solidFill>
              <a:srgbClr val="F0842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439463" y="4503478"/>
            <a:ext cx="2108050" cy="338554"/>
          </a:xfrm>
          <a:prstGeom prst="rect">
            <a:avLst/>
          </a:prstGeom>
          <a:solidFill>
            <a:srgbClr val="F08421"/>
          </a:solidFill>
          <a:ln>
            <a:noFill/>
          </a:ln>
          <a:effectLst>
            <a:outerShdw blurRad="63500" algn="ctr" rotWithShape="0">
              <a:prstClr val="black">
                <a:alpha val="40000"/>
              </a:prstClr>
            </a:outerShdw>
          </a:effectLst>
        </p:spPr>
        <p:txBody>
          <a:bodyPr wrap="none" lIns="108000" rIns="108000" rtlCol="0">
            <a:spAutoFit/>
          </a:bodyPr>
          <a:lstStyle/>
          <a:p>
            <a:pPr algn="r"/>
            <a:r>
              <a:rPr lang="zh-CN" altLang="en-US" sz="1600" b="1"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rPr>
              <a:t>添加幻灯片正文标题</a:t>
            </a:r>
          </a:p>
        </p:txBody>
      </p:sp>
      <p:sp>
        <p:nvSpPr>
          <p:cNvPr id="16" name="文本框 15"/>
          <p:cNvSpPr txBox="1"/>
          <p:nvPr/>
        </p:nvSpPr>
        <p:spPr>
          <a:xfrm>
            <a:off x="905092" y="2477952"/>
            <a:ext cx="1247457" cy="769441"/>
          </a:xfrm>
          <a:prstGeom prst="rect">
            <a:avLst/>
          </a:prstGeom>
          <a:noFill/>
        </p:spPr>
        <p:txBody>
          <a:bodyPr wrap="none" rtlCol="0">
            <a:spAutoFit/>
          </a:bodyPr>
          <a:lstStyle/>
          <a:p>
            <a:r>
              <a:rPr lang="en-US" altLang="zh-CN" sz="44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88%</a:t>
            </a:r>
            <a:endParaRPr lang="zh-CN" altLang="en-US" sz="44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文本框 16"/>
          <p:cNvSpPr txBox="1"/>
          <p:nvPr/>
        </p:nvSpPr>
        <p:spPr>
          <a:xfrm>
            <a:off x="981075" y="3139060"/>
            <a:ext cx="4566438" cy="616323"/>
          </a:xfrm>
          <a:prstGeom prst="rect">
            <a:avLst/>
          </a:prstGeom>
          <a:noFill/>
        </p:spPr>
        <p:txBody>
          <a:bodyPr wrap="square" lIns="0" rIns="0" rtlCol="0">
            <a:spAutoFit/>
          </a:bodyPr>
          <a:lstStyle/>
          <a:p>
            <a:pPr algn="just">
              <a:lnSpc>
                <a:spcPct val="150000"/>
              </a:lnSpc>
              <a:spcAft>
                <a:spcPts val="600"/>
              </a:spcAft>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请在此处添加正文内容，根据需要调整字体与字号，建议采用两端对齐方式和</a:t>
            </a:r>
            <a:r>
              <a:rPr lang="en-US" altLang="zh-CN"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1.2</a:t>
            </a: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倍行距。</a:t>
            </a:r>
          </a:p>
        </p:txBody>
      </p:sp>
      <p:sp>
        <p:nvSpPr>
          <p:cNvPr id="18" name="矩形 17"/>
          <p:cNvSpPr/>
          <p:nvPr/>
        </p:nvSpPr>
        <p:spPr>
          <a:xfrm>
            <a:off x="4897596" y="468148"/>
            <a:ext cx="239681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明年工作计划</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1913864882"/>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0000" fill="hold" grpId="0" nodeType="after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2" accel="30000" fill="hold" grpId="0" nodeType="withEffect" p14:presetBounceEnd="40000">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14:bounceEnd="40000">
                                          <p:cBhvr additive="base">
                                            <p:cTn id="11"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4" accel="30000" fill="hold" grpId="0" nodeType="withEffect" p14:presetBounceEnd="40000">
                                      <p:stCondLst>
                                        <p:cond delay="350"/>
                                      </p:stCondLst>
                                      <p:childTnLst>
                                        <p:set>
                                          <p:cBhvr>
                                            <p:cTn id="14" dur="1" fill="hold">
                                              <p:stCondLst>
                                                <p:cond delay="0"/>
                                              </p:stCondLst>
                                            </p:cTn>
                                            <p:tgtEl>
                                              <p:spTgt spid="10"/>
                                            </p:tgtEl>
                                            <p:attrNameLst>
                                              <p:attrName>style.visibility</p:attrName>
                                            </p:attrNameLst>
                                          </p:cBhvr>
                                          <p:to>
                                            <p:strVal val="visible"/>
                                          </p:to>
                                        </p:set>
                                        <p:anim calcmode="lin" valueType="num" p14:bounceEnd="40000">
                                          <p:cBhvr additive="base">
                                            <p:cTn id="15"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2" accel="30000" fill="hold" grpId="0" nodeType="withEffect" p14:presetBounceEnd="40000">
                                      <p:stCondLst>
                                        <p:cond delay="550"/>
                                      </p:stCondLst>
                                      <p:childTnLst>
                                        <p:set>
                                          <p:cBhvr>
                                            <p:cTn id="18" dur="1" fill="hold">
                                              <p:stCondLst>
                                                <p:cond delay="0"/>
                                              </p:stCondLst>
                                            </p:cTn>
                                            <p:tgtEl>
                                              <p:spTgt spid="8"/>
                                            </p:tgtEl>
                                            <p:attrNameLst>
                                              <p:attrName>style.visibility</p:attrName>
                                            </p:attrNameLst>
                                          </p:cBhvr>
                                          <p:to>
                                            <p:strVal val="visible"/>
                                          </p:to>
                                        </p:set>
                                        <p:anim calcmode="lin" valueType="num" p14:bounceEnd="40000">
                                          <p:cBhvr additive="base">
                                            <p:cTn id="19" dur="50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4" accel="30000" fill="hold" grpId="0" nodeType="withEffect" p14:presetBounceEnd="40000">
                                      <p:stCondLst>
                                        <p:cond delay="750"/>
                                      </p:stCondLst>
                                      <p:childTnLst>
                                        <p:set>
                                          <p:cBhvr>
                                            <p:cTn id="22" dur="1" fill="hold">
                                              <p:stCondLst>
                                                <p:cond delay="0"/>
                                              </p:stCondLst>
                                            </p:cTn>
                                            <p:tgtEl>
                                              <p:spTgt spid="9"/>
                                            </p:tgtEl>
                                            <p:attrNameLst>
                                              <p:attrName>style.visibility</p:attrName>
                                            </p:attrNameLst>
                                          </p:cBhvr>
                                          <p:to>
                                            <p:strVal val="visible"/>
                                          </p:to>
                                        </p:set>
                                        <p:anim calcmode="lin" valueType="num" p14:bounceEnd="40000">
                                          <p:cBhvr additive="base">
                                            <p:cTn id="23"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accel="30000" fill="hold" grpId="0" nodeType="withEffect" p14:presetBounceEnd="40000">
                                      <p:stCondLst>
                                        <p:cond delay="950"/>
                                      </p:stCondLst>
                                      <p:childTnLst>
                                        <p:set>
                                          <p:cBhvr>
                                            <p:cTn id="26" dur="1" fill="hold">
                                              <p:stCondLst>
                                                <p:cond delay="0"/>
                                              </p:stCondLst>
                                            </p:cTn>
                                            <p:tgtEl>
                                              <p:spTgt spid="12"/>
                                            </p:tgtEl>
                                            <p:attrNameLst>
                                              <p:attrName>style.visibility</p:attrName>
                                            </p:attrNameLst>
                                          </p:cBhvr>
                                          <p:to>
                                            <p:strVal val="visible"/>
                                          </p:to>
                                        </p:set>
                                        <p:anim calcmode="lin" valueType="num" p14:bounceEnd="40000">
                                          <p:cBhvr additive="base">
                                            <p:cTn id="27" dur="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50"/>
                                            <p:tgtEl>
                                              <p:spTgt spid="16"/>
                                            </p:tgtEl>
                                          </p:cBhvr>
                                        </p:animEffect>
                                      </p:childTnLst>
                                    </p:cTn>
                                  </p:par>
                                </p:childTnLst>
                              </p:cTn>
                            </p:par>
                            <p:par>
                              <p:cTn id="33" fill="hold">
                                <p:stCondLst>
                                  <p:cond delay="1700"/>
                                </p:stCondLst>
                                <p:childTnLst>
                                  <p:par>
                                    <p:cTn id="34" presetID="22" presetClass="entr" presetSubtype="1"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par>
                              <p:cTn id="37" fill="hold">
                                <p:stCondLst>
                                  <p:cond delay="2200"/>
                                </p:stCondLst>
                                <p:childTnLst>
                                  <p:par>
                                    <p:cTn id="38" presetID="2" presetClass="entr" presetSubtype="8" accel="26667" fill="hold" grpId="0" nodeType="afterEffect" p14:presetBounceEnd="26667">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14:bounceEnd="26667">
                                          <p:cBhvr additive="base">
                                            <p:cTn id="40" dur="600" fill="hold"/>
                                            <p:tgtEl>
                                              <p:spTgt spid="15"/>
                                            </p:tgtEl>
                                            <p:attrNameLst>
                                              <p:attrName>ppt_x</p:attrName>
                                            </p:attrNameLst>
                                          </p:cBhvr>
                                          <p:tavLst>
                                            <p:tav tm="0">
                                              <p:val>
                                                <p:strVal val="0-#ppt_w/2"/>
                                              </p:val>
                                            </p:tav>
                                            <p:tav tm="100000">
                                              <p:val>
                                                <p:strVal val="#ppt_x"/>
                                              </p:val>
                                            </p:tav>
                                          </p:tavLst>
                                        </p:anim>
                                        <p:anim calcmode="lin" valueType="num" p14:bounceEnd="26667">
                                          <p:cBhvr additive="base">
                                            <p:cTn id="41" dur="600" fill="hold"/>
                                            <p:tgtEl>
                                              <p:spTgt spid="15"/>
                                            </p:tgtEl>
                                            <p:attrNameLst>
                                              <p:attrName>ppt_y</p:attrName>
                                            </p:attrNameLst>
                                          </p:cBhvr>
                                          <p:tavLst>
                                            <p:tav tm="0">
                                              <p:val>
                                                <p:strVal val="#ppt_y"/>
                                              </p:val>
                                            </p:tav>
                                            <p:tav tm="100000">
                                              <p:val>
                                                <p:strVal val="#ppt_y"/>
                                              </p:val>
                                            </p:tav>
                                          </p:tavLst>
                                        </p:anim>
                                      </p:childTnLst>
                                    </p:cTn>
                                  </p:par>
                                  <p:par>
                                    <p:cTn id="42" presetID="22" presetClass="entr" presetSubtype="8" fill="hold" nodeType="withEffect">
                                      <p:stCondLst>
                                        <p:cond delay="10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par>
                              <p:cTn id="45" fill="hold">
                                <p:stCondLst>
                                  <p:cond delay="2800"/>
                                </p:stCondLst>
                                <p:childTnLst>
                                  <p:par>
                                    <p:cTn id="46" presetID="22" presetClass="entr" presetSubtype="1"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up)">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5" grpId="0" animBg="1"/>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2" accel="3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4" accel="30000" fill="hold" grpId="0" nodeType="withEffect">
                                      <p:stCondLst>
                                        <p:cond delay="3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2" accel="30000" fill="hold" grpId="0" nodeType="withEffect">
                                      <p:stCondLst>
                                        <p:cond delay="5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4" accel="30000" fill="hold" grpId="0" nodeType="withEffect">
                                      <p:stCondLst>
                                        <p:cond delay="75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accel="30000" fill="hold" grpId="0" nodeType="withEffect">
                                      <p:stCondLst>
                                        <p:cond delay="9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par>
                              <p:cTn id="29" fill="hold">
                                <p:stCondLst>
                                  <p:cond delay="145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50"/>
                                            <p:tgtEl>
                                              <p:spTgt spid="16"/>
                                            </p:tgtEl>
                                          </p:cBhvr>
                                        </p:animEffect>
                                      </p:childTnLst>
                                    </p:cTn>
                                  </p:par>
                                </p:childTnLst>
                              </p:cTn>
                            </p:par>
                            <p:par>
                              <p:cTn id="33" fill="hold">
                                <p:stCondLst>
                                  <p:cond delay="1700"/>
                                </p:stCondLst>
                                <p:childTnLst>
                                  <p:par>
                                    <p:cTn id="34" presetID="22" presetClass="entr" presetSubtype="1"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par>
                              <p:cTn id="37" fill="hold">
                                <p:stCondLst>
                                  <p:cond delay="2200"/>
                                </p:stCondLst>
                                <p:childTnLst>
                                  <p:par>
                                    <p:cTn id="38" presetID="2" presetClass="entr" presetSubtype="8" accel="26667"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600" fill="hold"/>
                                            <p:tgtEl>
                                              <p:spTgt spid="15"/>
                                            </p:tgtEl>
                                            <p:attrNameLst>
                                              <p:attrName>ppt_x</p:attrName>
                                            </p:attrNameLst>
                                          </p:cBhvr>
                                          <p:tavLst>
                                            <p:tav tm="0">
                                              <p:val>
                                                <p:strVal val="0-#ppt_w/2"/>
                                              </p:val>
                                            </p:tav>
                                            <p:tav tm="100000">
                                              <p:val>
                                                <p:strVal val="#ppt_x"/>
                                              </p:val>
                                            </p:tav>
                                          </p:tavLst>
                                        </p:anim>
                                        <p:anim calcmode="lin" valueType="num">
                                          <p:cBhvr additive="base">
                                            <p:cTn id="41" dur="600" fill="hold"/>
                                            <p:tgtEl>
                                              <p:spTgt spid="15"/>
                                            </p:tgtEl>
                                            <p:attrNameLst>
                                              <p:attrName>ppt_y</p:attrName>
                                            </p:attrNameLst>
                                          </p:cBhvr>
                                          <p:tavLst>
                                            <p:tav tm="0">
                                              <p:val>
                                                <p:strVal val="#ppt_y"/>
                                              </p:val>
                                            </p:tav>
                                            <p:tav tm="100000">
                                              <p:val>
                                                <p:strVal val="#ppt_y"/>
                                              </p:val>
                                            </p:tav>
                                          </p:tavLst>
                                        </p:anim>
                                      </p:childTnLst>
                                    </p:cTn>
                                  </p:par>
                                  <p:par>
                                    <p:cTn id="42" presetID="22" presetClass="entr" presetSubtype="8" fill="hold" nodeType="withEffect">
                                      <p:stCondLst>
                                        <p:cond delay="10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par>
                              <p:cTn id="45" fill="hold">
                                <p:stCondLst>
                                  <p:cond delay="2800"/>
                                </p:stCondLst>
                                <p:childTnLst>
                                  <p:par>
                                    <p:cTn id="46" presetID="22" presetClass="entr" presetSubtype="1"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up)">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5" grpId="0" animBg="1"/>
          <p:bldP spid="16" grpId="0"/>
          <p:bldP spid="17"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424680"/>
            <a:ext cx="6000750" cy="720000"/>
          </a:xfrm>
          <a:prstGeom prst="rect">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矩形 7"/>
          <p:cNvSpPr/>
          <p:nvPr/>
        </p:nvSpPr>
        <p:spPr>
          <a:xfrm>
            <a:off x="6191250" y="4422730"/>
            <a:ext cx="6000750" cy="720000"/>
          </a:xfrm>
          <a:prstGeom prst="rect">
            <a:avLst/>
          </a:pr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任意多边形 8"/>
          <p:cNvSpPr/>
          <p:nvPr/>
        </p:nvSpPr>
        <p:spPr>
          <a:xfrm rot="16200000" flipH="1">
            <a:off x="3714806" y="2856786"/>
            <a:ext cx="3333641" cy="1238248"/>
          </a:xfrm>
          <a:custGeom>
            <a:avLst/>
            <a:gdLst>
              <a:gd name="connsiteX0" fmla="*/ 0 w 3333641"/>
              <a:gd name="connsiteY0" fmla="*/ 1238248 h 1238248"/>
              <a:gd name="connsiteX1" fmla="*/ 624866 w 3333641"/>
              <a:gd name="connsiteY1" fmla="*/ 1238248 h 1238248"/>
              <a:gd name="connsiteX2" fmla="*/ 648106 w 3333641"/>
              <a:gd name="connsiteY2" fmla="*/ 1238248 h 1238248"/>
              <a:gd name="connsiteX3" fmla="*/ 3333641 w 3333641"/>
              <a:gd name="connsiteY3" fmla="*/ 1238248 h 1238248"/>
              <a:gd name="connsiteX4" fmla="*/ 3333641 w 3333641"/>
              <a:gd name="connsiteY4" fmla="*/ 761998 h 1238248"/>
              <a:gd name="connsiteX5" fmla="*/ 1021624 w 3333641"/>
              <a:gd name="connsiteY5" fmla="*/ 761998 h 1238248"/>
              <a:gd name="connsiteX6" fmla="*/ 1619252 w 3333641"/>
              <a:gd name="connsiteY6" fmla="*/ 0 h 1238248"/>
              <a:gd name="connsiteX7" fmla="*/ 971146 w 3333641"/>
              <a:gd name="connsiteY7" fmla="*/ 0 h 123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641" h="1238248">
                <a:moveTo>
                  <a:pt x="0" y="1238248"/>
                </a:moveTo>
                <a:lnTo>
                  <a:pt x="624866" y="1238248"/>
                </a:lnTo>
                <a:lnTo>
                  <a:pt x="648106" y="1238248"/>
                </a:lnTo>
                <a:lnTo>
                  <a:pt x="3333641" y="1238248"/>
                </a:lnTo>
                <a:lnTo>
                  <a:pt x="3333641" y="761998"/>
                </a:lnTo>
                <a:lnTo>
                  <a:pt x="1021624" y="761998"/>
                </a:lnTo>
                <a:lnTo>
                  <a:pt x="1619252" y="0"/>
                </a:lnTo>
                <a:lnTo>
                  <a:pt x="971146" y="0"/>
                </a:lnTo>
                <a:close/>
              </a:path>
            </a:pathLst>
          </a:cu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0" name="任意多边形 9"/>
          <p:cNvSpPr/>
          <p:nvPr/>
        </p:nvSpPr>
        <p:spPr>
          <a:xfrm rot="5400000">
            <a:off x="5143553" y="2856785"/>
            <a:ext cx="3333642" cy="1238248"/>
          </a:xfrm>
          <a:custGeom>
            <a:avLst/>
            <a:gdLst>
              <a:gd name="connsiteX0" fmla="*/ 0 w 3333642"/>
              <a:gd name="connsiteY0" fmla="*/ 1238248 h 1238248"/>
              <a:gd name="connsiteX1" fmla="*/ 971146 w 3333642"/>
              <a:gd name="connsiteY1" fmla="*/ 0 h 1238248"/>
              <a:gd name="connsiteX2" fmla="*/ 1619252 w 3333642"/>
              <a:gd name="connsiteY2" fmla="*/ 0 h 1238248"/>
              <a:gd name="connsiteX3" fmla="*/ 1021624 w 3333642"/>
              <a:gd name="connsiteY3" fmla="*/ 761998 h 1238248"/>
              <a:gd name="connsiteX4" fmla="*/ 3333642 w 3333642"/>
              <a:gd name="connsiteY4" fmla="*/ 761998 h 1238248"/>
              <a:gd name="connsiteX5" fmla="*/ 3333642 w 3333642"/>
              <a:gd name="connsiteY5" fmla="*/ 1238248 h 1238248"/>
              <a:gd name="connsiteX6" fmla="*/ 648106 w 3333642"/>
              <a:gd name="connsiteY6" fmla="*/ 1238248 h 1238248"/>
              <a:gd name="connsiteX7" fmla="*/ 624865 w 3333642"/>
              <a:gd name="connsiteY7" fmla="*/ 1238248 h 123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642" h="1238248">
                <a:moveTo>
                  <a:pt x="0" y="1238248"/>
                </a:moveTo>
                <a:lnTo>
                  <a:pt x="971146" y="0"/>
                </a:lnTo>
                <a:lnTo>
                  <a:pt x="1619252" y="0"/>
                </a:lnTo>
                <a:lnTo>
                  <a:pt x="1021624" y="761998"/>
                </a:lnTo>
                <a:lnTo>
                  <a:pt x="3333642" y="761998"/>
                </a:lnTo>
                <a:lnTo>
                  <a:pt x="3333642" y="1238248"/>
                </a:lnTo>
                <a:lnTo>
                  <a:pt x="648106" y="1238248"/>
                </a:lnTo>
                <a:lnTo>
                  <a:pt x="624865" y="1238248"/>
                </a:lnTo>
                <a:close/>
              </a:path>
            </a:pathLst>
          </a:custGeom>
          <a:solidFill>
            <a:srgbClr val="F0842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文本框 10"/>
          <p:cNvSpPr txBox="1"/>
          <p:nvPr/>
        </p:nvSpPr>
        <p:spPr>
          <a:xfrm>
            <a:off x="1416556" y="4602305"/>
            <a:ext cx="2590555" cy="422405"/>
          </a:xfrm>
          <a:prstGeom prst="rect">
            <a:avLst/>
          </a:prstGeom>
          <a:noFill/>
        </p:spPr>
        <p:txBody>
          <a:bodyPr wrap="none" lIns="108000" tIns="72000" rIns="108000" bIns="72000" rtlCol="0">
            <a:spAutoFit/>
          </a:bodyPr>
          <a:lstStyle/>
          <a:p>
            <a:pPr algn="r"/>
            <a:r>
              <a:rPr lang="zh-CN" altLang="en-US" b="1"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请在此处添加标题文字</a:t>
            </a:r>
          </a:p>
        </p:txBody>
      </p:sp>
      <p:sp>
        <p:nvSpPr>
          <p:cNvPr id="12" name="文本框 11"/>
          <p:cNvSpPr txBox="1"/>
          <p:nvPr/>
        </p:nvSpPr>
        <p:spPr>
          <a:xfrm>
            <a:off x="7607806" y="4602305"/>
            <a:ext cx="2590555" cy="422405"/>
          </a:xfrm>
          <a:prstGeom prst="rect">
            <a:avLst/>
          </a:prstGeom>
          <a:noFill/>
        </p:spPr>
        <p:txBody>
          <a:bodyPr wrap="none" lIns="108000" tIns="72000" rIns="108000" bIns="72000" rtlCol="0">
            <a:spAutoFit/>
          </a:bodyPr>
          <a:lstStyle/>
          <a:p>
            <a:pPr algn="r"/>
            <a:r>
              <a:rPr lang="zh-CN" altLang="en-US" b="1" dirty="0">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请在此处添加标题文字</a:t>
            </a:r>
          </a:p>
        </p:txBody>
      </p:sp>
      <p:sp>
        <p:nvSpPr>
          <p:cNvPr id="13" name="文本框 12"/>
          <p:cNvSpPr txBox="1"/>
          <p:nvPr/>
        </p:nvSpPr>
        <p:spPr>
          <a:xfrm>
            <a:off x="2245378" y="5528927"/>
            <a:ext cx="7701244" cy="617670"/>
          </a:xfrm>
          <a:prstGeom prst="rect">
            <a:avLst/>
          </a:prstGeom>
          <a:noFill/>
        </p:spPr>
        <p:txBody>
          <a:bodyPr wrap="square" lIns="0" rIns="0" rtlCol="0">
            <a:spAutoFit/>
          </a:bodyPr>
          <a:lstStyle/>
          <a:p>
            <a:pPr algn="ctr">
              <a:lnSpc>
                <a:spcPct val="150000"/>
              </a:lnSpc>
              <a:spcAft>
                <a:spcPts val="600"/>
              </a:spcAft>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请在此处添加正文内容，根据需要调整字体与字号。在此处添加正文内容，根据需要调整字体与字号。请在此处添加正文内容，根据需要调整字体与字号。在此处添加正文内容，根据需要调整字体与字号。</a:t>
            </a:r>
          </a:p>
        </p:txBody>
      </p:sp>
      <p:sp>
        <p:nvSpPr>
          <p:cNvPr id="14" name="文本框 13"/>
          <p:cNvSpPr txBox="1"/>
          <p:nvPr/>
        </p:nvSpPr>
        <p:spPr>
          <a:xfrm>
            <a:off x="6848409" y="3325567"/>
            <a:ext cx="530594" cy="1200329"/>
          </a:xfrm>
          <a:prstGeom prst="rect">
            <a:avLst/>
          </a:prstGeom>
          <a:noFill/>
        </p:spPr>
        <p:txBody>
          <a:bodyPr wrap="none" lIns="0" rIns="0" rtlCol="0">
            <a:spAutoFit/>
          </a:bodyPr>
          <a:lstStyle/>
          <a:p>
            <a:pPr algn="ctr"/>
            <a:r>
              <a:rPr lang="en-US" altLang="zh-CN" sz="72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B</a:t>
            </a:r>
            <a:endParaRPr lang="zh-CN" altLang="en-US" sz="72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文本框 14"/>
          <p:cNvSpPr txBox="1"/>
          <p:nvPr/>
        </p:nvSpPr>
        <p:spPr>
          <a:xfrm>
            <a:off x="8184889" y="2026198"/>
            <a:ext cx="3019813" cy="1477328"/>
          </a:xfrm>
          <a:prstGeom prst="rect">
            <a:avLst/>
          </a:prstGeom>
          <a:noFill/>
        </p:spPr>
        <p:txBody>
          <a:bodyPr wrap="square" lIns="0" rIns="0" rtlCol="0">
            <a:spAutoFit/>
          </a:bodyPr>
          <a:lstStyle/>
          <a:p>
            <a:pPr algn="just">
              <a:lnSpc>
                <a:spcPct val="150000"/>
              </a:lnSpc>
              <a:spcAft>
                <a:spcPts val="600"/>
              </a:spcAft>
            </a:pPr>
            <a:r>
              <a:rPr lang="zh-CN" altLang="en-US" sz="12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请在此处添加正文内容，根据需要调整字体与字号。在此处添加正文内容，根据需要调整字体与字号。请在此处添加正文内容，根据需要调整字体与字号。在此处添加正文内容，根据需要调整字体与字号。</a:t>
            </a:r>
          </a:p>
        </p:txBody>
      </p:sp>
      <p:sp>
        <p:nvSpPr>
          <p:cNvPr id="16" name="文本框 15"/>
          <p:cNvSpPr txBox="1"/>
          <p:nvPr/>
        </p:nvSpPr>
        <p:spPr>
          <a:xfrm>
            <a:off x="8184888" y="1666213"/>
            <a:ext cx="2135200" cy="369332"/>
          </a:xfrm>
          <a:prstGeom prst="rect">
            <a:avLst/>
          </a:prstGeom>
          <a:noFill/>
        </p:spPr>
        <p:txBody>
          <a:bodyPr wrap="none" lIns="0" rIns="0" rtlCol="0">
            <a:spAutoFit/>
          </a:bodyPr>
          <a:lstStyle/>
          <a:p>
            <a:r>
              <a:rPr lang="zh-CN" altLang="en-US" b="1"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请在此处添加小标题</a:t>
            </a:r>
          </a:p>
        </p:txBody>
      </p:sp>
      <p:sp>
        <p:nvSpPr>
          <p:cNvPr id="17" name="文本框 16"/>
          <p:cNvSpPr txBox="1"/>
          <p:nvPr/>
        </p:nvSpPr>
        <p:spPr>
          <a:xfrm>
            <a:off x="971130" y="2026198"/>
            <a:ext cx="3019813" cy="1477328"/>
          </a:xfrm>
          <a:prstGeom prst="rect">
            <a:avLst/>
          </a:prstGeom>
          <a:noFill/>
        </p:spPr>
        <p:txBody>
          <a:bodyPr wrap="square" lIns="0" rIns="0" rtlCol="0">
            <a:spAutoFit/>
          </a:bodyPr>
          <a:lstStyle/>
          <a:p>
            <a:pPr algn="r">
              <a:lnSpc>
                <a:spcPct val="150000"/>
              </a:lnSpc>
              <a:spcAft>
                <a:spcPts val="600"/>
              </a:spcAft>
            </a:pPr>
            <a:r>
              <a:rPr lang="zh-CN" altLang="en-US" sz="12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请在此处添加正文内容，根据需要调整字体与字号。在此处添加正文内容，根据需要调整字体与字号。请在此处添加正文内容，根据需要调整字体与字号。在此处添加正文内容，根据需要调整字体与字号。</a:t>
            </a:r>
          </a:p>
        </p:txBody>
      </p:sp>
      <p:sp>
        <p:nvSpPr>
          <p:cNvPr id="18" name="文本框 17"/>
          <p:cNvSpPr txBox="1"/>
          <p:nvPr/>
        </p:nvSpPr>
        <p:spPr>
          <a:xfrm>
            <a:off x="1855742" y="1666213"/>
            <a:ext cx="2135201" cy="369332"/>
          </a:xfrm>
          <a:prstGeom prst="rect">
            <a:avLst/>
          </a:prstGeom>
          <a:noFill/>
        </p:spPr>
        <p:txBody>
          <a:bodyPr wrap="none" lIns="0" rIns="0" rtlCol="0">
            <a:spAutoFit/>
          </a:bodyPr>
          <a:lstStyle/>
          <a:p>
            <a:pPr algn="r"/>
            <a:r>
              <a:rPr lang="zh-CN" altLang="en-US" b="1"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请在此处添加小标题</a:t>
            </a:r>
          </a:p>
        </p:txBody>
      </p:sp>
      <p:sp>
        <p:nvSpPr>
          <p:cNvPr id="19" name="文本框 18"/>
          <p:cNvSpPr txBox="1"/>
          <p:nvPr/>
        </p:nvSpPr>
        <p:spPr>
          <a:xfrm>
            <a:off x="4729503" y="3325566"/>
            <a:ext cx="682880" cy="1200329"/>
          </a:xfrm>
          <a:prstGeom prst="rect">
            <a:avLst/>
          </a:prstGeom>
          <a:noFill/>
        </p:spPr>
        <p:txBody>
          <a:bodyPr wrap="none" lIns="0" rIns="0" rtlCol="0">
            <a:spAutoFit/>
          </a:bodyPr>
          <a:lstStyle/>
          <a:p>
            <a:pPr algn="ctr"/>
            <a:r>
              <a:rPr lang="en-US" altLang="zh-CN" sz="72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A</a:t>
            </a:r>
            <a:endParaRPr lang="zh-CN" altLang="en-US" sz="72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0" name="矩形 19"/>
          <p:cNvSpPr/>
          <p:nvPr/>
        </p:nvSpPr>
        <p:spPr>
          <a:xfrm>
            <a:off x="4897596" y="468148"/>
            <a:ext cx="239681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明年工作计划</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2038176734"/>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0000" fill="hold" grpId="0" nodeType="afterEffect" p14:presetBounceEnd="3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30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2" presetClass="entr" presetSubtype="4" accel="30000" fill="hold" grpId="0" nodeType="withEffect" p14:presetBounceEnd="30000">
                                      <p:stCondLst>
                                        <p:cond delay="550"/>
                                      </p:stCondLst>
                                      <p:childTnLst>
                                        <p:set>
                                          <p:cBhvr>
                                            <p:cTn id="13" dur="1" fill="hold">
                                              <p:stCondLst>
                                                <p:cond delay="0"/>
                                              </p:stCondLst>
                                            </p:cTn>
                                            <p:tgtEl>
                                              <p:spTgt spid="9"/>
                                            </p:tgtEl>
                                            <p:attrNameLst>
                                              <p:attrName>style.visibility</p:attrName>
                                            </p:attrNameLst>
                                          </p:cBhvr>
                                          <p:to>
                                            <p:strVal val="visible"/>
                                          </p:to>
                                        </p:set>
                                        <p:anim calcmode="lin" valueType="num" p14:bounceEnd="30000">
                                          <p:cBhvr additive="base">
                                            <p:cTn id="14" dur="500" fill="hold"/>
                                            <p:tgtEl>
                                              <p:spTgt spid="9"/>
                                            </p:tgtEl>
                                            <p:attrNameLst>
                                              <p:attrName>ppt_x</p:attrName>
                                            </p:attrNameLst>
                                          </p:cBhvr>
                                          <p:tavLst>
                                            <p:tav tm="0">
                                              <p:val>
                                                <p:strVal val="#ppt_x"/>
                                              </p:val>
                                            </p:tav>
                                            <p:tav tm="100000">
                                              <p:val>
                                                <p:strVal val="#ppt_x"/>
                                              </p:val>
                                            </p:tav>
                                          </p:tavLst>
                                        </p:anim>
                                        <p:anim calcmode="lin" valueType="num" p14:bounceEnd="30000">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2" accel="30000" fill="hold" grpId="0" nodeType="withEffect" p14:presetBounceEnd="30000">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14:bounceEnd="30000">
                                          <p:cBhvr additive="base">
                                            <p:cTn id="18" dur="500" fill="hold"/>
                                            <p:tgtEl>
                                              <p:spTgt spid="8"/>
                                            </p:tgtEl>
                                            <p:attrNameLst>
                                              <p:attrName>ppt_x</p:attrName>
                                            </p:attrNameLst>
                                          </p:cBhvr>
                                          <p:tavLst>
                                            <p:tav tm="0">
                                              <p:val>
                                                <p:strVal val="1+#ppt_w/2"/>
                                              </p:val>
                                            </p:tav>
                                            <p:tav tm="100000">
                                              <p:val>
                                                <p:strVal val="#ppt_x"/>
                                              </p:val>
                                            </p:tav>
                                          </p:tavLst>
                                        </p:anim>
                                        <p:anim calcmode="lin" valueType="num" p14:bounceEnd="30000">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2" presetClass="entr" presetSubtype="4" accel="30000" fill="hold" grpId="0" nodeType="withEffect" p14:presetBounceEnd="30000">
                                      <p:stCondLst>
                                        <p:cond delay="650"/>
                                      </p:stCondLst>
                                      <p:childTnLst>
                                        <p:set>
                                          <p:cBhvr>
                                            <p:cTn id="24" dur="1" fill="hold">
                                              <p:stCondLst>
                                                <p:cond delay="0"/>
                                              </p:stCondLst>
                                            </p:cTn>
                                            <p:tgtEl>
                                              <p:spTgt spid="10"/>
                                            </p:tgtEl>
                                            <p:attrNameLst>
                                              <p:attrName>style.visibility</p:attrName>
                                            </p:attrNameLst>
                                          </p:cBhvr>
                                          <p:to>
                                            <p:strVal val="visible"/>
                                          </p:to>
                                        </p:set>
                                        <p:anim calcmode="lin" valueType="num" p14:bounceEnd="30000">
                                          <p:cBhvr additive="base">
                                            <p:cTn id="25" dur="500" fill="hold"/>
                                            <p:tgtEl>
                                              <p:spTgt spid="10"/>
                                            </p:tgtEl>
                                            <p:attrNameLst>
                                              <p:attrName>ppt_x</p:attrName>
                                            </p:attrNameLst>
                                          </p:cBhvr>
                                          <p:tavLst>
                                            <p:tav tm="0">
                                              <p:val>
                                                <p:strVal val="#ppt_x"/>
                                              </p:val>
                                            </p:tav>
                                            <p:tav tm="100000">
                                              <p:val>
                                                <p:strVal val="#ppt_x"/>
                                              </p:val>
                                            </p:tav>
                                          </p:tavLst>
                                        </p:anim>
                                        <p:anim calcmode="lin" valueType="num" p14:bounceEnd="30000">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par>
                              <p:cTn id="27" fill="hold">
                                <p:stCondLst>
                                  <p:cond delay="1150"/>
                                </p:stCondLst>
                                <p:childTnLst>
                                  <p:par>
                                    <p:cTn id="28" presetID="16" presetClass="entr" presetSubtype="37"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outVertical)">
                                          <p:cBhvr>
                                            <p:cTn id="30" dur="500"/>
                                            <p:tgtEl>
                                              <p:spTgt spid="13"/>
                                            </p:tgtEl>
                                          </p:cBhvr>
                                        </p:animEffect>
                                      </p:childTnLst>
                                    </p:cTn>
                                  </p:par>
                                </p:childTnLst>
                              </p:cTn>
                            </p:par>
                            <p:par>
                              <p:cTn id="31" fill="hold">
                                <p:stCondLst>
                                  <p:cond delay="1650"/>
                                </p:stCondLst>
                                <p:childTnLst>
                                  <p:par>
                                    <p:cTn id="32" presetID="49" presetClass="entr" presetSubtype="0" decel="10000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 calcmode="lin" valueType="num">
                                          <p:cBhvr>
                                            <p:cTn id="36" dur="500" fill="hold"/>
                                            <p:tgtEl>
                                              <p:spTgt spid="19"/>
                                            </p:tgtEl>
                                            <p:attrNameLst>
                                              <p:attrName>style.rotation</p:attrName>
                                            </p:attrNameLst>
                                          </p:cBhvr>
                                          <p:tavLst>
                                            <p:tav tm="0">
                                              <p:val>
                                                <p:fltVal val="360"/>
                                              </p:val>
                                            </p:tav>
                                            <p:tav tm="100000">
                                              <p:val>
                                                <p:fltVal val="0"/>
                                              </p:val>
                                            </p:tav>
                                          </p:tavLst>
                                        </p:anim>
                                        <p:animEffect transition="in" filter="fade">
                                          <p:cBhvr>
                                            <p:cTn id="37" dur="500"/>
                                            <p:tgtEl>
                                              <p:spTgt spid="19"/>
                                            </p:tgtEl>
                                          </p:cBhvr>
                                        </p:animEffect>
                                      </p:childTnLst>
                                    </p:cTn>
                                  </p:par>
                                </p:childTnLst>
                              </p:cTn>
                            </p:par>
                            <p:par>
                              <p:cTn id="38" fill="hold">
                                <p:stCondLst>
                                  <p:cond delay="2150"/>
                                </p:stCondLst>
                                <p:childTnLst>
                                  <p:par>
                                    <p:cTn id="39" presetID="2" presetClass="entr" presetSubtype="8" accel="30000" fill="hold" grpId="0" nodeType="afterEffect" p14:presetBounceEnd="30000">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14:bounceEnd="30000">
                                          <p:cBhvr additive="base">
                                            <p:cTn id="41" dur="500" fill="hold"/>
                                            <p:tgtEl>
                                              <p:spTgt spid="18"/>
                                            </p:tgtEl>
                                            <p:attrNameLst>
                                              <p:attrName>ppt_x</p:attrName>
                                            </p:attrNameLst>
                                          </p:cBhvr>
                                          <p:tavLst>
                                            <p:tav tm="0">
                                              <p:val>
                                                <p:strVal val="0-#ppt_w/2"/>
                                              </p:val>
                                            </p:tav>
                                            <p:tav tm="100000">
                                              <p:val>
                                                <p:strVal val="#ppt_x"/>
                                              </p:val>
                                            </p:tav>
                                          </p:tavLst>
                                        </p:anim>
                                        <p:anim calcmode="lin" valueType="num" p14:bounceEnd="30000">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accel="30000" fill="hold" grpId="0" nodeType="withEffect" p14:presetBounceEnd="30000">
                                      <p:stCondLst>
                                        <p:cond delay="150"/>
                                      </p:stCondLst>
                                      <p:childTnLst>
                                        <p:set>
                                          <p:cBhvr>
                                            <p:cTn id="44" dur="1" fill="hold">
                                              <p:stCondLst>
                                                <p:cond delay="0"/>
                                              </p:stCondLst>
                                            </p:cTn>
                                            <p:tgtEl>
                                              <p:spTgt spid="17"/>
                                            </p:tgtEl>
                                            <p:attrNameLst>
                                              <p:attrName>style.visibility</p:attrName>
                                            </p:attrNameLst>
                                          </p:cBhvr>
                                          <p:to>
                                            <p:strVal val="visible"/>
                                          </p:to>
                                        </p:set>
                                        <p:anim calcmode="lin" valueType="num" p14:bounceEnd="30000">
                                          <p:cBhvr additive="base">
                                            <p:cTn id="45" dur="500" fill="hold"/>
                                            <p:tgtEl>
                                              <p:spTgt spid="17"/>
                                            </p:tgtEl>
                                            <p:attrNameLst>
                                              <p:attrName>ppt_x</p:attrName>
                                            </p:attrNameLst>
                                          </p:cBhvr>
                                          <p:tavLst>
                                            <p:tav tm="0">
                                              <p:val>
                                                <p:strVal val="0-#ppt_w/2"/>
                                              </p:val>
                                            </p:tav>
                                            <p:tav tm="100000">
                                              <p:val>
                                                <p:strVal val="#ppt_x"/>
                                              </p:val>
                                            </p:tav>
                                          </p:tavLst>
                                        </p:anim>
                                        <p:anim calcmode="lin" valueType="num" p14:bounceEnd="30000">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2800"/>
                                </p:stCondLst>
                                <p:childTnLst>
                                  <p:par>
                                    <p:cTn id="48" presetID="49" presetClass="entr" presetSubtype="0" decel="10000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 calcmode="lin" valueType="num">
                                          <p:cBhvr>
                                            <p:cTn id="52" dur="500" fill="hold"/>
                                            <p:tgtEl>
                                              <p:spTgt spid="14"/>
                                            </p:tgtEl>
                                            <p:attrNameLst>
                                              <p:attrName>style.rotation</p:attrName>
                                            </p:attrNameLst>
                                          </p:cBhvr>
                                          <p:tavLst>
                                            <p:tav tm="0">
                                              <p:val>
                                                <p:fltVal val="360"/>
                                              </p:val>
                                            </p:tav>
                                            <p:tav tm="100000">
                                              <p:val>
                                                <p:fltVal val="0"/>
                                              </p:val>
                                            </p:tav>
                                          </p:tavLst>
                                        </p:anim>
                                        <p:animEffect transition="in" filter="fade">
                                          <p:cBhvr>
                                            <p:cTn id="53" dur="500"/>
                                            <p:tgtEl>
                                              <p:spTgt spid="14"/>
                                            </p:tgtEl>
                                          </p:cBhvr>
                                        </p:animEffect>
                                      </p:childTnLst>
                                    </p:cTn>
                                  </p:par>
                                </p:childTnLst>
                              </p:cTn>
                            </p:par>
                            <p:par>
                              <p:cTn id="54" fill="hold">
                                <p:stCondLst>
                                  <p:cond delay="3300"/>
                                </p:stCondLst>
                                <p:childTnLst>
                                  <p:par>
                                    <p:cTn id="55" presetID="2" presetClass="entr" presetSubtype="2" accel="30000" fill="hold" grpId="0" nodeType="afterEffect" p14:presetBounceEnd="30000">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14:bounceEnd="30000">
                                          <p:cBhvr additive="base">
                                            <p:cTn id="57" dur="500" fill="hold"/>
                                            <p:tgtEl>
                                              <p:spTgt spid="16"/>
                                            </p:tgtEl>
                                            <p:attrNameLst>
                                              <p:attrName>ppt_x</p:attrName>
                                            </p:attrNameLst>
                                          </p:cBhvr>
                                          <p:tavLst>
                                            <p:tav tm="0">
                                              <p:val>
                                                <p:strVal val="1+#ppt_w/2"/>
                                              </p:val>
                                            </p:tav>
                                            <p:tav tm="100000">
                                              <p:val>
                                                <p:strVal val="#ppt_x"/>
                                              </p:val>
                                            </p:tav>
                                          </p:tavLst>
                                        </p:anim>
                                        <p:anim calcmode="lin" valueType="num" p14:bounceEnd="30000">
                                          <p:cBhvr additive="base">
                                            <p:cTn id="58" dur="500" fill="hold"/>
                                            <p:tgtEl>
                                              <p:spTgt spid="16"/>
                                            </p:tgtEl>
                                            <p:attrNameLst>
                                              <p:attrName>ppt_y</p:attrName>
                                            </p:attrNameLst>
                                          </p:cBhvr>
                                          <p:tavLst>
                                            <p:tav tm="0">
                                              <p:val>
                                                <p:strVal val="#ppt_y"/>
                                              </p:val>
                                            </p:tav>
                                            <p:tav tm="100000">
                                              <p:val>
                                                <p:strVal val="#ppt_y"/>
                                              </p:val>
                                            </p:tav>
                                          </p:tavLst>
                                        </p:anim>
                                      </p:childTnLst>
                                    </p:cTn>
                                  </p:par>
                                  <p:par>
                                    <p:cTn id="59" presetID="2" presetClass="entr" presetSubtype="2" accel="30000" fill="hold" grpId="0" nodeType="withEffect" p14:presetBounceEnd="30000">
                                      <p:stCondLst>
                                        <p:cond delay="150"/>
                                      </p:stCondLst>
                                      <p:childTnLst>
                                        <p:set>
                                          <p:cBhvr>
                                            <p:cTn id="60" dur="1" fill="hold">
                                              <p:stCondLst>
                                                <p:cond delay="0"/>
                                              </p:stCondLst>
                                            </p:cTn>
                                            <p:tgtEl>
                                              <p:spTgt spid="15"/>
                                            </p:tgtEl>
                                            <p:attrNameLst>
                                              <p:attrName>style.visibility</p:attrName>
                                            </p:attrNameLst>
                                          </p:cBhvr>
                                          <p:to>
                                            <p:strVal val="visible"/>
                                          </p:to>
                                        </p:set>
                                        <p:anim calcmode="lin" valueType="num" p14:bounceEnd="30000">
                                          <p:cBhvr additive="base">
                                            <p:cTn id="61" dur="500" fill="hold"/>
                                            <p:tgtEl>
                                              <p:spTgt spid="15"/>
                                            </p:tgtEl>
                                            <p:attrNameLst>
                                              <p:attrName>ppt_x</p:attrName>
                                            </p:attrNameLst>
                                          </p:cBhvr>
                                          <p:tavLst>
                                            <p:tav tm="0">
                                              <p:val>
                                                <p:strVal val="1+#ppt_w/2"/>
                                              </p:val>
                                            </p:tav>
                                            <p:tav tm="100000">
                                              <p:val>
                                                <p:strVal val="#ppt_x"/>
                                              </p:val>
                                            </p:tav>
                                          </p:tavLst>
                                        </p:anim>
                                        <p:anim calcmode="lin" valueType="num" p14:bounceEnd="30000">
                                          <p:cBhvr additive="base">
                                            <p:cTn id="6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2" presetClass="entr" presetSubtype="4" accel="30000" fill="hold" grpId="0" nodeType="withEffect">
                                      <p:stCondLst>
                                        <p:cond delay="55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2" accel="3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2" presetClass="entr" presetSubtype="4" accel="30000" fill="hold" grpId="0" nodeType="withEffect">
                                      <p:stCondLst>
                                        <p:cond delay="65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par>
                              <p:cTn id="27" fill="hold">
                                <p:stCondLst>
                                  <p:cond delay="1150"/>
                                </p:stCondLst>
                                <p:childTnLst>
                                  <p:par>
                                    <p:cTn id="28" presetID="16" presetClass="entr" presetSubtype="37"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outVertical)">
                                          <p:cBhvr>
                                            <p:cTn id="30" dur="500"/>
                                            <p:tgtEl>
                                              <p:spTgt spid="13"/>
                                            </p:tgtEl>
                                          </p:cBhvr>
                                        </p:animEffect>
                                      </p:childTnLst>
                                    </p:cTn>
                                  </p:par>
                                </p:childTnLst>
                              </p:cTn>
                            </p:par>
                            <p:par>
                              <p:cTn id="31" fill="hold">
                                <p:stCondLst>
                                  <p:cond delay="1650"/>
                                </p:stCondLst>
                                <p:childTnLst>
                                  <p:par>
                                    <p:cTn id="32" presetID="49" presetClass="entr" presetSubtype="0" decel="10000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 calcmode="lin" valueType="num">
                                          <p:cBhvr>
                                            <p:cTn id="36" dur="500" fill="hold"/>
                                            <p:tgtEl>
                                              <p:spTgt spid="19"/>
                                            </p:tgtEl>
                                            <p:attrNameLst>
                                              <p:attrName>style.rotation</p:attrName>
                                            </p:attrNameLst>
                                          </p:cBhvr>
                                          <p:tavLst>
                                            <p:tav tm="0">
                                              <p:val>
                                                <p:fltVal val="360"/>
                                              </p:val>
                                            </p:tav>
                                            <p:tav tm="100000">
                                              <p:val>
                                                <p:fltVal val="0"/>
                                              </p:val>
                                            </p:tav>
                                          </p:tavLst>
                                        </p:anim>
                                        <p:animEffect transition="in" filter="fade">
                                          <p:cBhvr>
                                            <p:cTn id="37" dur="500"/>
                                            <p:tgtEl>
                                              <p:spTgt spid="19"/>
                                            </p:tgtEl>
                                          </p:cBhvr>
                                        </p:animEffect>
                                      </p:childTnLst>
                                    </p:cTn>
                                  </p:par>
                                </p:childTnLst>
                              </p:cTn>
                            </p:par>
                            <p:par>
                              <p:cTn id="38" fill="hold">
                                <p:stCondLst>
                                  <p:cond delay="2150"/>
                                </p:stCondLst>
                                <p:childTnLst>
                                  <p:par>
                                    <p:cTn id="39" presetID="2" presetClass="entr" presetSubtype="8" accel="3000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accel="30000" fill="hold" grpId="0" nodeType="withEffect">
                                      <p:stCondLst>
                                        <p:cond delay="15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2800"/>
                                </p:stCondLst>
                                <p:childTnLst>
                                  <p:par>
                                    <p:cTn id="48" presetID="49" presetClass="entr" presetSubtype="0" decel="10000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 calcmode="lin" valueType="num">
                                          <p:cBhvr>
                                            <p:cTn id="52" dur="500" fill="hold"/>
                                            <p:tgtEl>
                                              <p:spTgt spid="14"/>
                                            </p:tgtEl>
                                            <p:attrNameLst>
                                              <p:attrName>style.rotation</p:attrName>
                                            </p:attrNameLst>
                                          </p:cBhvr>
                                          <p:tavLst>
                                            <p:tav tm="0">
                                              <p:val>
                                                <p:fltVal val="360"/>
                                              </p:val>
                                            </p:tav>
                                            <p:tav tm="100000">
                                              <p:val>
                                                <p:fltVal val="0"/>
                                              </p:val>
                                            </p:tav>
                                          </p:tavLst>
                                        </p:anim>
                                        <p:animEffect transition="in" filter="fade">
                                          <p:cBhvr>
                                            <p:cTn id="53" dur="500"/>
                                            <p:tgtEl>
                                              <p:spTgt spid="14"/>
                                            </p:tgtEl>
                                          </p:cBhvr>
                                        </p:animEffect>
                                      </p:childTnLst>
                                    </p:cTn>
                                  </p:par>
                                </p:childTnLst>
                              </p:cTn>
                            </p:par>
                            <p:par>
                              <p:cTn id="54" fill="hold">
                                <p:stCondLst>
                                  <p:cond delay="3300"/>
                                </p:stCondLst>
                                <p:childTnLst>
                                  <p:par>
                                    <p:cTn id="55" presetID="2" presetClass="entr" presetSubtype="2" accel="30000"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1+#ppt_w/2"/>
                                              </p:val>
                                            </p:tav>
                                            <p:tav tm="100000">
                                              <p:val>
                                                <p:strVal val="#ppt_x"/>
                                              </p:val>
                                            </p:tav>
                                          </p:tavLst>
                                        </p:anim>
                                        <p:anim calcmode="lin" valueType="num">
                                          <p:cBhvr additive="base">
                                            <p:cTn id="58" dur="500" fill="hold"/>
                                            <p:tgtEl>
                                              <p:spTgt spid="16"/>
                                            </p:tgtEl>
                                            <p:attrNameLst>
                                              <p:attrName>ppt_y</p:attrName>
                                            </p:attrNameLst>
                                          </p:cBhvr>
                                          <p:tavLst>
                                            <p:tav tm="0">
                                              <p:val>
                                                <p:strVal val="#ppt_y"/>
                                              </p:val>
                                            </p:tav>
                                            <p:tav tm="100000">
                                              <p:val>
                                                <p:strVal val="#ppt_y"/>
                                              </p:val>
                                            </p:tav>
                                          </p:tavLst>
                                        </p:anim>
                                      </p:childTnLst>
                                    </p:cTn>
                                  </p:par>
                                  <p:par>
                                    <p:cTn id="59" presetID="2" presetClass="entr" presetSubtype="2" accel="30000" fill="hold" grpId="0" nodeType="withEffect">
                                      <p:stCondLst>
                                        <p:cond delay="15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1+#ppt_w/2"/>
                                              </p:val>
                                            </p:tav>
                                            <p:tav tm="100000">
                                              <p:val>
                                                <p:strVal val="#ppt_x"/>
                                              </p:val>
                                            </p:tav>
                                          </p:tavLst>
                                        </p:anim>
                                        <p:anim calcmode="lin" valueType="num">
                                          <p:cBhvr additive="base">
                                            <p:cTn id="6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3"/>
          <p:cNvCxnSpPr/>
          <p:nvPr>
            <p:custDataLst>
              <p:tags r:id="rId1"/>
            </p:custDataLst>
          </p:nvPr>
        </p:nvCxnSpPr>
        <p:spPr>
          <a:xfrm flipV="1">
            <a:off x="2046174" y="1354451"/>
            <a:ext cx="0" cy="322088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MH_Other_5"/>
          <p:cNvCxnSpPr/>
          <p:nvPr>
            <p:custDataLst>
              <p:tags r:id="rId2"/>
            </p:custDataLst>
          </p:nvPr>
        </p:nvCxnSpPr>
        <p:spPr>
          <a:xfrm flipV="1">
            <a:off x="4052241" y="1354449"/>
            <a:ext cx="0" cy="322088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MH_Other_8"/>
          <p:cNvCxnSpPr/>
          <p:nvPr>
            <p:custDataLst>
              <p:tags r:id="rId3"/>
            </p:custDataLst>
          </p:nvPr>
        </p:nvCxnSpPr>
        <p:spPr>
          <a:xfrm flipV="1">
            <a:off x="6060741" y="1354451"/>
            <a:ext cx="0" cy="322088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MH_Other_11"/>
          <p:cNvCxnSpPr/>
          <p:nvPr>
            <p:custDataLst>
              <p:tags r:id="rId4"/>
            </p:custDataLst>
          </p:nvPr>
        </p:nvCxnSpPr>
        <p:spPr>
          <a:xfrm flipV="1">
            <a:off x="8066811" y="1354451"/>
            <a:ext cx="0" cy="322088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MH_Other_1"/>
          <p:cNvSpPr/>
          <p:nvPr>
            <p:custDataLst>
              <p:tags r:id="rId5"/>
            </p:custDataLst>
          </p:nvPr>
        </p:nvSpPr>
        <p:spPr>
          <a:xfrm>
            <a:off x="1554989" y="4443679"/>
            <a:ext cx="9082022" cy="790962"/>
          </a:xfrm>
          <a:custGeom>
            <a:avLst/>
            <a:gdLst>
              <a:gd name="connsiteX0" fmla="*/ 0 w 5173980"/>
              <a:gd name="connsiteY0" fmla="*/ 0 h 456353"/>
              <a:gd name="connsiteX1" fmla="*/ 4936331 w 5173980"/>
              <a:gd name="connsiteY1" fmla="*/ 0 h 456353"/>
              <a:gd name="connsiteX2" fmla="*/ 5173980 w 5173980"/>
              <a:gd name="connsiteY2" fmla="*/ 237649 h 456353"/>
              <a:gd name="connsiteX3" fmla="*/ 4955276 w 5173980"/>
              <a:gd name="connsiteY3" fmla="*/ 456353 h 456353"/>
              <a:gd name="connsiteX4" fmla="*/ 0 w 5173980"/>
              <a:gd name="connsiteY4" fmla="*/ 456353 h 456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3980" h="456353">
                <a:moveTo>
                  <a:pt x="0" y="0"/>
                </a:moveTo>
                <a:lnTo>
                  <a:pt x="4936331" y="0"/>
                </a:lnTo>
                <a:lnTo>
                  <a:pt x="5173980" y="237649"/>
                </a:lnTo>
                <a:lnTo>
                  <a:pt x="4955276" y="456353"/>
                </a:lnTo>
                <a:lnTo>
                  <a:pt x="0" y="456353"/>
                </a:ln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2" name="组合 11"/>
          <p:cNvGrpSpPr/>
          <p:nvPr/>
        </p:nvGrpSpPr>
        <p:grpSpPr>
          <a:xfrm>
            <a:off x="1968362" y="3756854"/>
            <a:ext cx="1432212" cy="1926579"/>
            <a:chOff x="1968362" y="3756854"/>
            <a:chExt cx="1432212" cy="1926579"/>
          </a:xfrm>
          <a:solidFill>
            <a:srgbClr val="F08421"/>
          </a:solidFill>
          <a:effectLst/>
        </p:grpSpPr>
        <p:sp>
          <p:nvSpPr>
            <p:cNvPr id="13" name="MH_Other_2"/>
            <p:cNvSpPr/>
            <p:nvPr>
              <p:custDataLst>
                <p:tags r:id="rId12"/>
              </p:custDataLst>
            </p:nvPr>
          </p:nvSpPr>
          <p:spPr>
            <a:xfrm>
              <a:off x="1968362" y="4203166"/>
              <a:ext cx="274770" cy="240513"/>
            </a:xfrm>
            <a:custGeom>
              <a:avLst/>
              <a:gdLst>
                <a:gd name="connsiteX0" fmla="*/ 0 w 224170"/>
                <a:gd name="connsiteY0" fmla="*/ 131957 h 131957"/>
                <a:gd name="connsiteX1" fmla="*/ 112085 w 224170"/>
                <a:gd name="connsiteY1" fmla="*/ 0 h 131957"/>
                <a:gd name="connsiteX2" fmla="*/ 224170 w 224170"/>
                <a:gd name="connsiteY2" fmla="*/ 131957 h 131957"/>
                <a:gd name="connsiteX3" fmla="*/ 0 w 224170"/>
                <a:gd name="connsiteY3" fmla="*/ 131957 h 131957"/>
                <a:gd name="connsiteX0" fmla="*/ 0 w 157495"/>
                <a:gd name="connsiteY0" fmla="*/ 135132 h 135132"/>
                <a:gd name="connsiteX1" fmla="*/ 45410 w 157495"/>
                <a:gd name="connsiteY1" fmla="*/ 0 h 135132"/>
                <a:gd name="connsiteX2" fmla="*/ 157495 w 157495"/>
                <a:gd name="connsiteY2" fmla="*/ 131957 h 135132"/>
                <a:gd name="connsiteX3" fmla="*/ 0 w 157495"/>
                <a:gd name="connsiteY3" fmla="*/ 135132 h 135132"/>
              </a:gdLst>
              <a:ahLst/>
              <a:cxnLst>
                <a:cxn ang="0">
                  <a:pos x="connsiteX0" y="connsiteY0"/>
                </a:cxn>
                <a:cxn ang="0">
                  <a:pos x="connsiteX1" y="connsiteY1"/>
                </a:cxn>
                <a:cxn ang="0">
                  <a:pos x="connsiteX2" y="connsiteY2"/>
                </a:cxn>
                <a:cxn ang="0">
                  <a:pos x="connsiteX3" y="connsiteY3"/>
                </a:cxn>
              </a:cxnLst>
              <a:rect l="l" t="t" r="r" b="b"/>
              <a:pathLst>
                <a:path w="157495" h="135132">
                  <a:moveTo>
                    <a:pt x="0" y="135132"/>
                  </a:moveTo>
                  <a:lnTo>
                    <a:pt x="45410" y="0"/>
                  </a:lnTo>
                  <a:lnTo>
                    <a:pt x="157495" y="131957"/>
                  </a:lnTo>
                  <a:lnTo>
                    <a:pt x="0" y="135132"/>
                  </a:lnTo>
                  <a:close/>
                </a:path>
              </a:pathLst>
            </a:cu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4" name="MH_Other_4"/>
            <p:cNvSpPr/>
            <p:nvPr>
              <p:custDataLst>
                <p:tags r:id="rId13"/>
              </p:custDataLst>
            </p:nvPr>
          </p:nvSpPr>
          <p:spPr>
            <a:xfrm rot="19469008" flipH="1">
              <a:off x="2513041" y="3756854"/>
              <a:ext cx="887533" cy="1926579"/>
            </a:xfrm>
            <a:custGeom>
              <a:avLst/>
              <a:gdLst>
                <a:gd name="connsiteX0" fmla="*/ 110889 w 505166"/>
                <a:gd name="connsiteY0" fmla="*/ 0 h 1076763"/>
                <a:gd name="connsiteX1" fmla="*/ 0 w 505166"/>
                <a:gd name="connsiteY1" fmla="*/ 1076763 h 1076763"/>
                <a:gd name="connsiteX2" fmla="*/ 425557 w 505166"/>
                <a:gd name="connsiteY2" fmla="*/ 773031 h 1076763"/>
                <a:gd name="connsiteX3" fmla="*/ 505166 w 505166"/>
                <a:gd name="connsiteY3" fmla="*/ 0 h 1076763"/>
              </a:gdLst>
              <a:ahLst/>
              <a:cxnLst>
                <a:cxn ang="0">
                  <a:pos x="connsiteX0" y="connsiteY0"/>
                </a:cxn>
                <a:cxn ang="0">
                  <a:pos x="connsiteX1" y="connsiteY1"/>
                </a:cxn>
                <a:cxn ang="0">
                  <a:pos x="connsiteX2" y="connsiteY2"/>
                </a:cxn>
                <a:cxn ang="0">
                  <a:pos x="connsiteX3" y="connsiteY3"/>
                </a:cxn>
              </a:cxnLst>
              <a:rect l="l" t="t" r="r" b="b"/>
              <a:pathLst>
                <a:path w="505166" h="1076763">
                  <a:moveTo>
                    <a:pt x="110889" y="0"/>
                  </a:moveTo>
                  <a:lnTo>
                    <a:pt x="0" y="1076763"/>
                  </a:lnTo>
                  <a:lnTo>
                    <a:pt x="425557" y="773031"/>
                  </a:lnTo>
                  <a:lnTo>
                    <a:pt x="505166" y="0"/>
                  </a:lnTo>
                  <a:close/>
                </a:path>
              </a:pathLst>
            </a:cu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dirty="0">
                  <a:solidFill>
                    <a:srgbClr val="FEFFFF"/>
                  </a:solidFill>
                  <a:latin typeface="Century Gothic" panose="020B0502020202020204" pitchFamily="34" charset="0"/>
                  <a:ea typeface="思源黑体 CN Normal" panose="020B0400000000000000" pitchFamily="34" charset="-122"/>
                  <a:sym typeface="Century Gothic" panose="020B0502020202020204" pitchFamily="34" charset="0"/>
                </a:rPr>
                <a:t>A</a:t>
              </a:r>
              <a:endParaRPr lang="zh-CN" altLang="en-US" dirty="0">
                <a:solidFill>
                  <a:srgbClr val="FE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5" name="组合 14"/>
          <p:cNvGrpSpPr/>
          <p:nvPr/>
        </p:nvGrpSpPr>
        <p:grpSpPr>
          <a:xfrm>
            <a:off x="3974431" y="3756854"/>
            <a:ext cx="1432211" cy="1926579"/>
            <a:chOff x="3974431" y="3756854"/>
            <a:chExt cx="1432211" cy="1926579"/>
          </a:xfrm>
          <a:solidFill>
            <a:srgbClr val="F08421"/>
          </a:solidFill>
          <a:effectLst/>
        </p:grpSpPr>
        <p:sp>
          <p:nvSpPr>
            <p:cNvPr id="16" name="MH_Other_6"/>
            <p:cNvSpPr/>
            <p:nvPr>
              <p:custDataLst>
                <p:tags r:id="rId10"/>
              </p:custDataLst>
            </p:nvPr>
          </p:nvSpPr>
          <p:spPr>
            <a:xfrm>
              <a:off x="3974431" y="4203166"/>
              <a:ext cx="277202" cy="240513"/>
            </a:xfrm>
            <a:custGeom>
              <a:avLst/>
              <a:gdLst>
                <a:gd name="connsiteX0" fmla="*/ 0 w 224170"/>
                <a:gd name="connsiteY0" fmla="*/ 131957 h 131957"/>
                <a:gd name="connsiteX1" fmla="*/ 112085 w 224170"/>
                <a:gd name="connsiteY1" fmla="*/ 0 h 131957"/>
                <a:gd name="connsiteX2" fmla="*/ 224170 w 224170"/>
                <a:gd name="connsiteY2" fmla="*/ 131957 h 131957"/>
                <a:gd name="connsiteX3" fmla="*/ 0 w 224170"/>
                <a:gd name="connsiteY3" fmla="*/ 131957 h 131957"/>
                <a:gd name="connsiteX0" fmla="*/ 0 w 157495"/>
                <a:gd name="connsiteY0" fmla="*/ 135132 h 135132"/>
                <a:gd name="connsiteX1" fmla="*/ 45410 w 157495"/>
                <a:gd name="connsiteY1" fmla="*/ 0 h 135132"/>
                <a:gd name="connsiteX2" fmla="*/ 157495 w 157495"/>
                <a:gd name="connsiteY2" fmla="*/ 131957 h 135132"/>
                <a:gd name="connsiteX3" fmla="*/ 0 w 157495"/>
                <a:gd name="connsiteY3" fmla="*/ 135132 h 135132"/>
              </a:gdLst>
              <a:ahLst/>
              <a:cxnLst>
                <a:cxn ang="0">
                  <a:pos x="connsiteX0" y="connsiteY0"/>
                </a:cxn>
                <a:cxn ang="0">
                  <a:pos x="connsiteX1" y="connsiteY1"/>
                </a:cxn>
                <a:cxn ang="0">
                  <a:pos x="connsiteX2" y="connsiteY2"/>
                </a:cxn>
                <a:cxn ang="0">
                  <a:pos x="connsiteX3" y="connsiteY3"/>
                </a:cxn>
              </a:cxnLst>
              <a:rect l="l" t="t" r="r" b="b"/>
              <a:pathLst>
                <a:path w="157495" h="135132">
                  <a:moveTo>
                    <a:pt x="0" y="135132"/>
                  </a:moveTo>
                  <a:lnTo>
                    <a:pt x="45410" y="0"/>
                  </a:lnTo>
                  <a:lnTo>
                    <a:pt x="157495" y="131957"/>
                  </a:lnTo>
                  <a:lnTo>
                    <a:pt x="0" y="135132"/>
                  </a:lnTo>
                  <a:close/>
                </a:path>
              </a:pathLst>
            </a:cu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MH_Other_7"/>
            <p:cNvSpPr/>
            <p:nvPr>
              <p:custDataLst>
                <p:tags r:id="rId11"/>
              </p:custDataLst>
            </p:nvPr>
          </p:nvSpPr>
          <p:spPr>
            <a:xfrm rot="19469008" flipH="1">
              <a:off x="4519108" y="3756854"/>
              <a:ext cx="887534" cy="1926579"/>
            </a:xfrm>
            <a:custGeom>
              <a:avLst/>
              <a:gdLst>
                <a:gd name="connsiteX0" fmla="*/ 110889 w 505166"/>
                <a:gd name="connsiteY0" fmla="*/ 0 h 1076763"/>
                <a:gd name="connsiteX1" fmla="*/ 0 w 505166"/>
                <a:gd name="connsiteY1" fmla="*/ 1076763 h 1076763"/>
                <a:gd name="connsiteX2" fmla="*/ 425557 w 505166"/>
                <a:gd name="connsiteY2" fmla="*/ 773031 h 1076763"/>
                <a:gd name="connsiteX3" fmla="*/ 505166 w 505166"/>
                <a:gd name="connsiteY3" fmla="*/ 0 h 1076763"/>
              </a:gdLst>
              <a:ahLst/>
              <a:cxnLst>
                <a:cxn ang="0">
                  <a:pos x="connsiteX0" y="connsiteY0"/>
                </a:cxn>
                <a:cxn ang="0">
                  <a:pos x="connsiteX1" y="connsiteY1"/>
                </a:cxn>
                <a:cxn ang="0">
                  <a:pos x="connsiteX2" y="connsiteY2"/>
                </a:cxn>
                <a:cxn ang="0">
                  <a:pos x="connsiteX3" y="connsiteY3"/>
                </a:cxn>
              </a:cxnLst>
              <a:rect l="l" t="t" r="r" b="b"/>
              <a:pathLst>
                <a:path w="505166" h="1076763">
                  <a:moveTo>
                    <a:pt x="110889" y="0"/>
                  </a:moveTo>
                  <a:lnTo>
                    <a:pt x="0" y="1076763"/>
                  </a:lnTo>
                  <a:lnTo>
                    <a:pt x="425557" y="773031"/>
                  </a:lnTo>
                  <a:lnTo>
                    <a:pt x="505166" y="0"/>
                  </a:lnTo>
                  <a:close/>
                </a:path>
              </a:pathLst>
            </a:cu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dirty="0">
                  <a:solidFill>
                    <a:srgbClr val="FEFFFF"/>
                  </a:solidFill>
                  <a:latin typeface="Century Gothic" panose="020B0502020202020204" pitchFamily="34" charset="0"/>
                  <a:ea typeface="思源黑体 CN Normal" panose="020B0400000000000000" pitchFamily="34" charset="-122"/>
                  <a:sym typeface="Century Gothic" panose="020B0502020202020204" pitchFamily="34" charset="0"/>
                </a:rPr>
                <a:t>B</a:t>
              </a:r>
              <a:endParaRPr lang="zh-CN" altLang="en-US" dirty="0">
                <a:solidFill>
                  <a:srgbClr val="FE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18" name="组合 17"/>
          <p:cNvGrpSpPr/>
          <p:nvPr/>
        </p:nvGrpSpPr>
        <p:grpSpPr>
          <a:xfrm>
            <a:off x="5980501" y="3756854"/>
            <a:ext cx="1432211" cy="1926579"/>
            <a:chOff x="5980501" y="3756854"/>
            <a:chExt cx="1432211" cy="1926579"/>
          </a:xfrm>
          <a:solidFill>
            <a:srgbClr val="F08421"/>
          </a:solidFill>
          <a:effectLst/>
        </p:grpSpPr>
        <p:sp>
          <p:nvSpPr>
            <p:cNvPr id="19" name="MH_Other_9"/>
            <p:cNvSpPr/>
            <p:nvPr>
              <p:custDataLst>
                <p:tags r:id="rId8"/>
              </p:custDataLst>
            </p:nvPr>
          </p:nvSpPr>
          <p:spPr>
            <a:xfrm>
              <a:off x="5980501" y="4203166"/>
              <a:ext cx="277202" cy="240513"/>
            </a:xfrm>
            <a:custGeom>
              <a:avLst/>
              <a:gdLst>
                <a:gd name="connsiteX0" fmla="*/ 0 w 224170"/>
                <a:gd name="connsiteY0" fmla="*/ 131957 h 131957"/>
                <a:gd name="connsiteX1" fmla="*/ 112085 w 224170"/>
                <a:gd name="connsiteY1" fmla="*/ 0 h 131957"/>
                <a:gd name="connsiteX2" fmla="*/ 224170 w 224170"/>
                <a:gd name="connsiteY2" fmla="*/ 131957 h 131957"/>
                <a:gd name="connsiteX3" fmla="*/ 0 w 224170"/>
                <a:gd name="connsiteY3" fmla="*/ 131957 h 131957"/>
                <a:gd name="connsiteX0" fmla="*/ 0 w 157495"/>
                <a:gd name="connsiteY0" fmla="*/ 135132 h 135132"/>
                <a:gd name="connsiteX1" fmla="*/ 45410 w 157495"/>
                <a:gd name="connsiteY1" fmla="*/ 0 h 135132"/>
                <a:gd name="connsiteX2" fmla="*/ 157495 w 157495"/>
                <a:gd name="connsiteY2" fmla="*/ 131957 h 135132"/>
                <a:gd name="connsiteX3" fmla="*/ 0 w 157495"/>
                <a:gd name="connsiteY3" fmla="*/ 135132 h 135132"/>
              </a:gdLst>
              <a:ahLst/>
              <a:cxnLst>
                <a:cxn ang="0">
                  <a:pos x="connsiteX0" y="connsiteY0"/>
                </a:cxn>
                <a:cxn ang="0">
                  <a:pos x="connsiteX1" y="connsiteY1"/>
                </a:cxn>
                <a:cxn ang="0">
                  <a:pos x="connsiteX2" y="connsiteY2"/>
                </a:cxn>
                <a:cxn ang="0">
                  <a:pos x="connsiteX3" y="connsiteY3"/>
                </a:cxn>
              </a:cxnLst>
              <a:rect l="l" t="t" r="r" b="b"/>
              <a:pathLst>
                <a:path w="157495" h="135132">
                  <a:moveTo>
                    <a:pt x="0" y="135132"/>
                  </a:moveTo>
                  <a:lnTo>
                    <a:pt x="45410" y="0"/>
                  </a:lnTo>
                  <a:lnTo>
                    <a:pt x="157495" y="131957"/>
                  </a:lnTo>
                  <a:lnTo>
                    <a:pt x="0" y="135132"/>
                  </a:lnTo>
                  <a:close/>
                </a:path>
              </a:pathLst>
            </a:cu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0" name="MH_Other_10"/>
            <p:cNvSpPr/>
            <p:nvPr>
              <p:custDataLst>
                <p:tags r:id="rId9"/>
              </p:custDataLst>
            </p:nvPr>
          </p:nvSpPr>
          <p:spPr>
            <a:xfrm rot="19469008" flipH="1">
              <a:off x="6525179" y="3756854"/>
              <a:ext cx="887533" cy="1926579"/>
            </a:xfrm>
            <a:custGeom>
              <a:avLst/>
              <a:gdLst>
                <a:gd name="connsiteX0" fmla="*/ 110889 w 505166"/>
                <a:gd name="connsiteY0" fmla="*/ 0 h 1076763"/>
                <a:gd name="connsiteX1" fmla="*/ 0 w 505166"/>
                <a:gd name="connsiteY1" fmla="*/ 1076763 h 1076763"/>
                <a:gd name="connsiteX2" fmla="*/ 425557 w 505166"/>
                <a:gd name="connsiteY2" fmla="*/ 773031 h 1076763"/>
                <a:gd name="connsiteX3" fmla="*/ 505166 w 505166"/>
                <a:gd name="connsiteY3" fmla="*/ 0 h 1076763"/>
              </a:gdLst>
              <a:ahLst/>
              <a:cxnLst>
                <a:cxn ang="0">
                  <a:pos x="connsiteX0" y="connsiteY0"/>
                </a:cxn>
                <a:cxn ang="0">
                  <a:pos x="connsiteX1" y="connsiteY1"/>
                </a:cxn>
                <a:cxn ang="0">
                  <a:pos x="connsiteX2" y="connsiteY2"/>
                </a:cxn>
                <a:cxn ang="0">
                  <a:pos x="connsiteX3" y="connsiteY3"/>
                </a:cxn>
              </a:cxnLst>
              <a:rect l="l" t="t" r="r" b="b"/>
              <a:pathLst>
                <a:path w="505166" h="1076763">
                  <a:moveTo>
                    <a:pt x="110889" y="0"/>
                  </a:moveTo>
                  <a:lnTo>
                    <a:pt x="0" y="1076763"/>
                  </a:lnTo>
                  <a:lnTo>
                    <a:pt x="425557" y="773031"/>
                  </a:lnTo>
                  <a:lnTo>
                    <a:pt x="505166" y="0"/>
                  </a:lnTo>
                  <a:close/>
                </a:path>
              </a:pathLst>
            </a:cu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dirty="0">
                  <a:solidFill>
                    <a:srgbClr val="FEFFFF"/>
                  </a:solidFill>
                  <a:latin typeface="Century Gothic" panose="020B0502020202020204" pitchFamily="34" charset="0"/>
                  <a:ea typeface="思源黑体 CN Normal" panose="020B0400000000000000" pitchFamily="34" charset="-122"/>
                  <a:sym typeface="Century Gothic" panose="020B0502020202020204" pitchFamily="34" charset="0"/>
                </a:rPr>
                <a:t>C</a:t>
              </a:r>
              <a:endParaRPr lang="zh-CN" altLang="en-US" dirty="0">
                <a:solidFill>
                  <a:srgbClr val="FE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1" name="组合 20"/>
          <p:cNvGrpSpPr/>
          <p:nvPr/>
        </p:nvGrpSpPr>
        <p:grpSpPr>
          <a:xfrm>
            <a:off x="7986569" y="3756854"/>
            <a:ext cx="1432212" cy="1926579"/>
            <a:chOff x="7986569" y="3756854"/>
            <a:chExt cx="1432212" cy="1926579"/>
          </a:xfrm>
          <a:solidFill>
            <a:srgbClr val="F08421"/>
          </a:solidFill>
          <a:effectLst/>
        </p:grpSpPr>
        <p:sp>
          <p:nvSpPr>
            <p:cNvPr id="22" name="MH_Other_12"/>
            <p:cNvSpPr/>
            <p:nvPr>
              <p:custDataLst>
                <p:tags r:id="rId6"/>
              </p:custDataLst>
            </p:nvPr>
          </p:nvSpPr>
          <p:spPr>
            <a:xfrm>
              <a:off x="7986569" y="4203166"/>
              <a:ext cx="277202" cy="240513"/>
            </a:xfrm>
            <a:custGeom>
              <a:avLst/>
              <a:gdLst>
                <a:gd name="connsiteX0" fmla="*/ 0 w 224170"/>
                <a:gd name="connsiteY0" fmla="*/ 131957 h 131957"/>
                <a:gd name="connsiteX1" fmla="*/ 112085 w 224170"/>
                <a:gd name="connsiteY1" fmla="*/ 0 h 131957"/>
                <a:gd name="connsiteX2" fmla="*/ 224170 w 224170"/>
                <a:gd name="connsiteY2" fmla="*/ 131957 h 131957"/>
                <a:gd name="connsiteX3" fmla="*/ 0 w 224170"/>
                <a:gd name="connsiteY3" fmla="*/ 131957 h 131957"/>
                <a:gd name="connsiteX0" fmla="*/ 0 w 157495"/>
                <a:gd name="connsiteY0" fmla="*/ 135132 h 135132"/>
                <a:gd name="connsiteX1" fmla="*/ 45410 w 157495"/>
                <a:gd name="connsiteY1" fmla="*/ 0 h 135132"/>
                <a:gd name="connsiteX2" fmla="*/ 157495 w 157495"/>
                <a:gd name="connsiteY2" fmla="*/ 131957 h 135132"/>
                <a:gd name="connsiteX3" fmla="*/ 0 w 157495"/>
                <a:gd name="connsiteY3" fmla="*/ 135132 h 135132"/>
              </a:gdLst>
              <a:ahLst/>
              <a:cxnLst>
                <a:cxn ang="0">
                  <a:pos x="connsiteX0" y="connsiteY0"/>
                </a:cxn>
                <a:cxn ang="0">
                  <a:pos x="connsiteX1" y="connsiteY1"/>
                </a:cxn>
                <a:cxn ang="0">
                  <a:pos x="connsiteX2" y="connsiteY2"/>
                </a:cxn>
                <a:cxn ang="0">
                  <a:pos x="connsiteX3" y="connsiteY3"/>
                </a:cxn>
              </a:cxnLst>
              <a:rect l="l" t="t" r="r" b="b"/>
              <a:pathLst>
                <a:path w="157495" h="135132">
                  <a:moveTo>
                    <a:pt x="0" y="135132"/>
                  </a:moveTo>
                  <a:lnTo>
                    <a:pt x="45410" y="0"/>
                  </a:lnTo>
                  <a:lnTo>
                    <a:pt x="157495" y="131957"/>
                  </a:lnTo>
                  <a:lnTo>
                    <a:pt x="0" y="135132"/>
                  </a:lnTo>
                  <a:close/>
                </a:path>
              </a:pathLst>
            </a:cu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 name="MH_Other_13"/>
            <p:cNvSpPr/>
            <p:nvPr>
              <p:custDataLst>
                <p:tags r:id="rId7"/>
              </p:custDataLst>
            </p:nvPr>
          </p:nvSpPr>
          <p:spPr>
            <a:xfrm rot="19469008" flipH="1">
              <a:off x="8533679" y="3756854"/>
              <a:ext cx="885102" cy="1926579"/>
            </a:xfrm>
            <a:custGeom>
              <a:avLst/>
              <a:gdLst>
                <a:gd name="connsiteX0" fmla="*/ 110889 w 505166"/>
                <a:gd name="connsiteY0" fmla="*/ 0 h 1076763"/>
                <a:gd name="connsiteX1" fmla="*/ 0 w 505166"/>
                <a:gd name="connsiteY1" fmla="*/ 1076763 h 1076763"/>
                <a:gd name="connsiteX2" fmla="*/ 425556 w 505166"/>
                <a:gd name="connsiteY2" fmla="*/ 773031 h 1076763"/>
                <a:gd name="connsiteX3" fmla="*/ 505166 w 505166"/>
                <a:gd name="connsiteY3" fmla="*/ 0 h 1076763"/>
              </a:gdLst>
              <a:ahLst/>
              <a:cxnLst>
                <a:cxn ang="0">
                  <a:pos x="connsiteX0" y="connsiteY0"/>
                </a:cxn>
                <a:cxn ang="0">
                  <a:pos x="connsiteX1" y="connsiteY1"/>
                </a:cxn>
                <a:cxn ang="0">
                  <a:pos x="connsiteX2" y="connsiteY2"/>
                </a:cxn>
                <a:cxn ang="0">
                  <a:pos x="connsiteX3" y="connsiteY3"/>
                </a:cxn>
              </a:cxnLst>
              <a:rect l="l" t="t" r="r" b="b"/>
              <a:pathLst>
                <a:path w="505166" h="1076763">
                  <a:moveTo>
                    <a:pt x="110889" y="0"/>
                  </a:moveTo>
                  <a:lnTo>
                    <a:pt x="0" y="1076763"/>
                  </a:lnTo>
                  <a:lnTo>
                    <a:pt x="425556" y="773031"/>
                  </a:lnTo>
                  <a:lnTo>
                    <a:pt x="505166" y="0"/>
                  </a:lnTo>
                  <a:close/>
                </a:path>
              </a:pathLst>
            </a:cu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dirty="0">
                  <a:solidFill>
                    <a:srgbClr val="FEFFFF"/>
                  </a:solidFill>
                  <a:latin typeface="Century Gothic" panose="020B0502020202020204" pitchFamily="34" charset="0"/>
                  <a:ea typeface="思源黑体 CN Normal" panose="020B0400000000000000" pitchFamily="34" charset="-122"/>
                  <a:sym typeface="Century Gothic" panose="020B0502020202020204" pitchFamily="34" charset="0"/>
                </a:rPr>
                <a:t>D</a:t>
              </a:r>
              <a:endParaRPr lang="zh-CN" altLang="en-US" dirty="0">
                <a:solidFill>
                  <a:srgbClr val="FEFFFF"/>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4" name="组合 23"/>
          <p:cNvGrpSpPr/>
          <p:nvPr/>
        </p:nvGrpSpPr>
        <p:grpSpPr>
          <a:xfrm>
            <a:off x="2164255" y="1271712"/>
            <a:ext cx="1538625" cy="2172903"/>
            <a:chOff x="2104295" y="1151792"/>
            <a:chExt cx="1538625" cy="2172903"/>
          </a:xfrm>
        </p:grpSpPr>
        <p:sp>
          <p:nvSpPr>
            <p:cNvPr id="25" name="矩形 24"/>
            <p:cNvSpPr/>
            <p:nvPr/>
          </p:nvSpPr>
          <p:spPr>
            <a:xfrm>
              <a:off x="2104295" y="1551902"/>
              <a:ext cx="1538625" cy="1772793"/>
            </a:xfrm>
            <a:prstGeom prst="rect">
              <a:avLst/>
            </a:prstGeom>
          </p:spPr>
          <p:txBody>
            <a:bodyPr wrap="square">
              <a:spAutoFit/>
            </a:bodyPr>
            <a:lstStyle/>
            <a:p>
              <a:pPr algn="ctr">
                <a:lnSpc>
                  <a:spcPct val="130000"/>
                </a:lnSpc>
              </a:pPr>
              <a:r>
                <a:rPr lang="zh-CN" altLang="en-US" sz="14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在此录入上述图表的综合描述说明，在此录入上述图表的上述图表的综合描述说明入。</a:t>
              </a:r>
            </a:p>
          </p:txBody>
        </p:sp>
        <p:sp>
          <p:nvSpPr>
            <p:cNvPr id="26" name="矩形 25"/>
            <p:cNvSpPr/>
            <p:nvPr/>
          </p:nvSpPr>
          <p:spPr>
            <a:xfrm>
              <a:off x="2104295" y="1151792"/>
              <a:ext cx="1390124" cy="400110"/>
            </a:xfrm>
            <a:prstGeom prst="rect">
              <a:avLst/>
            </a:prstGeom>
          </p:spPr>
          <p:txBody>
            <a:bodyPr wrap="none">
              <a:spAutoFit/>
            </a:bodyPr>
            <a:lstStyle/>
            <a:p>
              <a:pPr>
                <a:defRPr/>
              </a:pPr>
              <a:r>
                <a:rPr lang="zh-CN" altLang="en-US" sz="2000" b="1" spc="3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grpSp>
      <p:grpSp>
        <p:nvGrpSpPr>
          <p:cNvPr id="27" name="组合 26"/>
          <p:cNvGrpSpPr/>
          <p:nvPr/>
        </p:nvGrpSpPr>
        <p:grpSpPr>
          <a:xfrm>
            <a:off x="4197438" y="1271712"/>
            <a:ext cx="1538625" cy="2172903"/>
            <a:chOff x="2104295" y="1151792"/>
            <a:chExt cx="1538625" cy="2172903"/>
          </a:xfrm>
        </p:grpSpPr>
        <p:sp>
          <p:nvSpPr>
            <p:cNvPr id="28" name="矩形 27"/>
            <p:cNvSpPr/>
            <p:nvPr/>
          </p:nvSpPr>
          <p:spPr>
            <a:xfrm>
              <a:off x="2104295" y="1551902"/>
              <a:ext cx="1538625" cy="1772793"/>
            </a:xfrm>
            <a:prstGeom prst="rect">
              <a:avLst/>
            </a:prstGeom>
          </p:spPr>
          <p:txBody>
            <a:bodyPr wrap="square">
              <a:spAutoFit/>
            </a:bodyPr>
            <a:lstStyle/>
            <a:p>
              <a:pPr algn="ctr">
                <a:lnSpc>
                  <a:spcPct val="130000"/>
                </a:lnSpc>
              </a:pPr>
              <a:r>
                <a:rPr lang="zh-CN" altLang="en-US" sz="14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在此录入上述图表的综合描述说明，在此录入上述图表的上述图表的综合描述说明入。</a:t>
              </a:r>
            </a:p>
          </p:txBody>
        </p:sp>
        <p:sp>
          <p:nvSpPr>
            <p:cNvPr id="29" name="矩形 28"/>
            <p:cNvSpPr/>
            <p:nvPr/>
          </p:nvSpPr>
          <p:spPr>
            <a:xfrm>
              <a:off x="2104295" y="1151792"/>
              <a:ext cx="1390124" cy="400110"/>
            </a:xfrm>
            <a:prstGeom prst="rect">
              <a:avLst/>
            </a:prstGeom>
          </p:spPr>
          <p:txBody>
            <a:bodyPr wrap="none">
              <a:spAutoFit/>
            </a:bodyPr>
            <a:lstStyle/>
            <a:p>
              <a:pPr>
                <a:defRPr/>
              </a:pPr>
              <a:r>
                <a:rPr lang="zh-CN" altLang="en-US" sz="2000" b="1" spc="3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grpSp>
      <p:grpSp>
        <p:nvGrpSpPr>
          <p:cNvPr id="30" name="组合 29"/>
          <p:cNvGrpSpPr/>
          <p:nvPr/>
        </p:nvGrpSpPr>
        <p:grpSpPr>
          <a:xfrm>
            <a:off x="6194052" y="1271712"/>
            <a:ext cx="1538625" cy="2172903"/>
            <a:chOff x="2104295" y="1151792"/>
            <a:chExt cx="1538625" cy="2172903"/>
          </a:xfrm>
        </p:grpSpPr>
        <p:sp>
          <p:nvSpPr>
            <p:cNvPr id="31" name="矩形 30"/>
            <p:cNvSpPr/>
            <p:nvPr/>
          </p:nvSpPr>
          <p:spPr>
            <a:xfrm>
              <a:off x="2104295" y="1551902"/>
              <a:ext cx="1538625" cy="1772793"/>
            </a:xfrm>
            <a:prstGeom prst="rect">
              <a:avLst/>
            </a:prstGeom>
          </p:spPr>
          <p:txBody>
            <a:bodyPr wrap="square">
              <a:spAutoFit/>
            </a:bodyPr>
            <a:lstStyle/>
            <a:p>
              <a:pPr algn="ctr">
                <a:lnSpc>
                  <a:spcPct val="130000"/>
                </a:lnSpc>
              </a:pPr>
              <a:r>
                <a:rPr lang="zh-CN" altLang="en-US" sz="14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在此录入上述图表的综合描述说明，在此录入上述图表的上述图表的综合描述说明入。</a:t>
              </a:r>
            </a:p>
          </p:txBody>
        </p:sp>
        <p:sp>
          <p:nvSpPr>
            <p:cNvPr id="32" name="矩形 31"/>
            <p:cNvSpPr/>
            <p:nvPr/>
          </p:nvSpPr>
          <p:spPr>
            <a:xfrm>
              <a:off x="2104295" y="1151792"/>
              <a:ext cx="1390124" cy="400110"/>
            </a:xfrm>
            <a:prstGeom prst="rect">
              <a:avLst/>
            </a:prstGeom>
          </p:spPr>
          <p:txBody>
            <a:bodyPr wrap="none">
              <a:spAutoFit/>
            </a:bodyPr>
            <a:lstStyle/>
            <a:p>
              <a:pPr>
                <a:defRPr/>
              </a:pPr>
              <a:r>
                <a:rPr lang="zh-CN" altLang="en-US" sz="2000" b="1" spc="3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grpSp>
      <p:grpSp>
        <p:nvGrpSpPr>
          <p:cNvPr id="33" name="组合 32"/>
          <p:cNvGrpSpPr/>
          <p:nvPr/>
        </p:nvGrpSpPr>
        <p:grpSpPr>
          <a:xfrm>
            <a:off x="8186731" y="1271712"/>
            <a:ext cx="1538625" cy="2172903"/>
            <a:chOff x="2104295" y="1151792"/>
            <a:chExt cx="1538625" cy="2172903"/>
          </a:xfrm>
        </p:grpSpPr>
        <p:sp>
          <p:nvSpPr>
            <p:cNvPr id="34" name="矩形 33"/>
            <p:cNvSpPr/>
            <p:nvPr/>
          </p:nvSpPr>
          <p:spPr>
            <a:xfrm>
              <a:off x="2104295" y="1551902"/>
              <a:ext cx="1538625" cy="1772793"/>
            </a:xfrm>
            <a:prstGeom prst="rect">
              <a:avLst/>
            </a:prstGeom>
          </p:spPr>
          <p:txBody>
            <a:bodyPr wrap="square">
              <a:spAutoFit/>
            </a:bodyPr>
            <a:lstStyle/>
            <a:p>
              <a:pPr algn="ctr">
                <a:lnSpc>
                  <a:spcPct val="130000"/>
                </a:lnSpc>
              </a:pPr>
              <a:r>
                <a:rPr lang="zh-CN" altLang="en-US" sz="14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在此录入上述图表的综合描述说明，在此录入上述图表的上述图表的综合描述说明入。</a:t>
              </a:r>
            </a:p>
          </p:txBody>
        </p:sp>
        <p:sp>
          <p:nvSpPr>
            <p:cNvPr id="35" name="矩形 34"/>
            <p:cNvSpPr/>
            <p:nvPr/>
          </p:nvSpPr>
          <p:spPr>
            <a:xfrm>
              <a:off x="2104295" y="1151792"/>
              <a:ext cx="1390124" cy="400110"/>
            </a:xfrm>
            <a:prstGeom prst="rect">
              <a:avLst/>
            </a:prstGeom>
          </p:spPr>
          <p:txBody>
            <a:bodyPr wrap="none">
              <a:spAutoFit/>
            </a:bodyPr>
            <a:lstStyle/>
            <a:p>
              <a:pPr>
                <a:defRPr/>
              </a:pPr>
              <a:r>
                <a:rPr lang="zh-CN" altLang="en-US" sz="2000" b="1" spc="3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grpSp>
      <p:sp>
        <p:nvSpPr>
          <p:cNvPr id="36" name="矩形 35"/>
          <p:cNvSpPr/>
          <p:nvPr/>
        </p:nvSpPr>
        <p:spPr>
          <a:xfrm>
            <a:off x="874314" y="5587045"/>
            <a:ext cx="10443372" cy="652486"/>
          </a:xfrm>
          <a:prstGeom prst="rect">
            <a:avLst/>
          </a:prstGeom>
        </p:spPr>
        <p:txBody>
          <a:bodyPr wrap="square">
            <a:spAutoFit/>
          </a:bodyPr>
          <a:lstStyle/>
          <a:p>
            <a:pPr algn="ctr">
              <a:lnSpc>
                <a:spcPct val="130000"/>
              </a:lnSpc>
            </a:pPr>
            <a:r>
              <a:rPr lang="zh-CN" altLang="en-US" sz="1400" dirty="0">
                <a:solidFill>
                  <a:schemeClr val="tx1">
                    <a:lumMod val="75000"/>
                    <a:lumOff val="2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在此录入上述图表的综合描述说明，在此录入上述图表的上述图表的综合描述说明入。在此录入上述图表的综合描述说明，在此录入上述图表的综合描述说明，在此录入上述图表的上述图表的综合描述说明入。在此录入上述图表的综合描述说明</a:t>
            </a:r>
          </a:p>
        </p:txBody>
      </p:sp>
      <p:sp>
        <p:nvSpPr>
          <p:cNvPr id="37" name="矩形 36"/>
          <p:cNvSpPr/>
          <p:nvPr/>
        </p:nvSpPr>
        <p:spPr>
          <a:xfrm>
            <a:off x="4897596" y="468148"/>
            <a:ext cx="2396811" cy="523220"/>
          </a:xfrm>
          <a:prstGeom prst="rect">
            <a:avLst/>
          </a:prstGeom>
        </p:spPr>
        <p:txBody>
          <a:bodyPr wrap="none">
            <a:spAutoFit/>
          </a:bodyPr>
          <a:lstStyle/>
          <a:p>
            <a:pPr algn="ctr"/>
            <a:r>
              <a:rPr lang="zh-CN" altLang="en-US" sz="2800" b="1" dirty="0" smtClean="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明年工作计划</a:t>
            </a:r>
            <a:endPar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Tree>
    <p:extLst>
      <p:ext uri="{BB962C8B-B14F-4D97-AF65-F5344CB8AC3E}">
        <p14:creationId xmlns:p14="http://schemas.microsoft.com/office/powerpoint/2010/main" val="411081151"/>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1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1"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nodeType="withEffect">
                                  <p:stCondLst>
                                    <p:cond delay="150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par>
                                <p:cTn id="14" presetID="22" presetClass="entr" presetSubtype="1" fill="hold" nodeType="withEffect">
                                  <p:stCondLst>
                                    <p:cond delay="170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par>
                                <p:cTn id="17" presetID="22" presetClass="entr" presetSubtype="1" fill="hold" nodeType="withEffect">
                                  <p:stCondLst>
                                    <p:cond delay="190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par>
                                <p:cTn id="20" presetID="22" presetClass="entr" presetSubtype="4" fill="hold" nodeType="withEffect">
                                  <p:stCondLst>
                                    <p:cond delay="230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1" fill="hold" nodeType="withEffect">
                                  <p:stCondLst>
                                    <p:cond delay="240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par>
                                <p:cTn id="26" presetID="22" presetClass="entr" presetSubtype="4" fill="hold" nodeType="withEffect">
                                  <p:stCondLst>
                                    <p:cond delay="280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par>
                                <p:cTn id="29" presetID="22" presetClass="entr" presetSubtype="1" fill="hold" nodeType="withEffect">
                                  <p:stCondLst>
                                    <p:cond delay="290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par>
                                <p:cTn id="32" presetID="22" presetClass="entr" presetSubtype="4" fill="hold" nodeType="withEffect">
                                  <p:stCondLst>
                                    <p:cond delay="330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1" fill="hold" nodeType="withEffect">
                                  <p:stCondLst>
                                    <p:cond delay="340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par>
                                <p:cTn id="38" presetID="22" presetClass="entr" presetSubtype="4" fill="hold" nodeType="withEffect">
                                  <p:stCondLst>
                                    <p:cond delay="38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par>
                                <p:cTn id="41" presetID="22" presetClass="entr" presetSubtype="1" fill="hold" nodeType="withEffect">
                                  <p:stCondLst>
                                    <p:cond delay="390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par>
                                <p:cTn id="44" presetID="10" presetClass="entr" presetSubtype="0" fill="hold" grpId="0" nodeType="withEffect">
                                  <p:stCondLst>
                                    <p:cond delay="420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3052916"/>
            <a:ext cx="10058400" cy="3805084"/>
          </a:xfrm>
          <a:prstGeom prst="rtTriangl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flipH="1">
            <a:off x="0" y="2877476"/>
            <a:ext cx="6199322" cy="2636227"/>
          </a:xfrm>
          <a:custGeom>
            <a:avLst/>
            <a:gdLst>
              <a:gd name="connsiteX0" fmla="*/ 6199322 w 6199322"/>
              <a:gd name="connsiteY0" fmla="*/ 0 h 2636227"/>
              <a:gd name="connsiteX1" fmla="*/ 0 w 6199322"/>
              <a:gd name="connsiteY1" fmla="*/ 2358493 h 2636227"/>
              <a:gd name="connsiteX2" fmla="*/ 0 w 6199322"/>
              <a:gd name="connsiteY2" fmla="*/ 2636227 h 2636227"/>
              <a:gd name="connsiteX3" fmla="*/ 6199322 w 6199322"/>
              <a:gd name="connsiteY3" fmla="*/ 277734 h 2636227"/>
            </a:gdLst>
            <a:ahLst/>
            <a:cxnLst>
              <a:cxn ang="0">
                <a:pos x="connsiteX0" y="connsiteY0"/>
              </a:cxn>
              <a:cxn ang="0">
                <a:pos x="connsiteX1" y="connsiteY1"/>
              </a:cxn>
              <a:cxn ang="0">
                <a:pos x="connsiteX2" y="connsiteY2"/>
              </a:cxn>
              <a:cxn ang="0">
                <a:pos x="connsiteX3" y="connsiteY3"/>
              </a:cxn>
            </a:cxnLst>
            <a:rect l="l" t="t" r="r" b="b"/>
            <a:pathLst>
              <a:path w="6199322" h="2636227">
                <a:moveTo>
                  <a:pt x="6199322" y="0"/>
                </a:moveTo>
                <a:lnTo>
                  <a:pt x="0" y="2358493"/>
                </a:lnTo>
                <a:lnTo>
                  <a:pt x="0" y="2636227"/>
                </a:lnTo>
                <a:lnTo>
                  <a:pt x="6199322" y="277734"/>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flipH="1">
            <a:off x="6367221" y="5339123"/>
            <a:ext cx="3992383" cy="1518877"/>
          </a:xfrm>
          <a:custGeom>
            <a:avLst/>
            <a:gdLst>
              <a:gd name="connsiteX0" fmla="*/ 3992383 w 3992383"/>
              <a:gd name="connsiteY0" fmla="*/ 0 h 1518877"/>
              <a:gd name="connsiteX1" fmla="*/ 0 w 3992383"/>
              <a:gd name="connsiteY1" fmla="*/ 1518877 h 1518877"/>
              <a:gd name="connsiteX2" fmla="*/ 730026 w 3992383"/>
              <a:gd name="connsiteY2" fmla="*/ 1518877 h 1518877"/>
              <a:gd name="connsiteX3" fmla="*/ 3992383 w 3992383"/>
              <a:gd name="connsiteY3" fmla="*/ 277734 h 1518877"/>
            </a:gdLst>
            <a:ahLst/>
            <a:cxnLst>
              <a:cxn ang="0">
                <a:pos x="connsiteX0" y="connsiteY0"/>
              </a:cxn>
              <a:cxn ang="0">
                <a:pos x="connsiteX1" y="connsiteY1"/>
              </a:cxn>
              <a:cxn ang="0">
                <a:pos x="connsiteX2" y="connsiteY2"/>
              </a:cxn>
              <a:cxn ang="0">
                <a:pos x="connsiteX3" y="connsiteY3"/>
              </a:cxn>
            </a:cxnLst>
            <a:rect l="l" t="t" r="r" b="b"/>
            <a:pathLst>
              <a:path w="3992383" h="1518877">
                <a:moveTo>
                  <a:pt x="3992383" y="0"/>
                </a:moveTo>
                <a:lnTo>
                  <a:pt x="0" y="1518877"/>
                </a:lnTo>
                <a:lnTo>
                  <a:pt x="730026" y="1518877"/>
                </a:lnTo>
                <a:lnTo>
                  <a:pt x="3992383" y="277734"/>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flipH="1">
            <a:off x="0" y="1970129"/>
            <a:ext cx="2841654" cy="1990135"/>
          </a:xfrm>
          <a:custGeom>
            <a:avLst/>
            <a:gdLst>
              <a:gd name="connsiteX0" fmla="*/ 2841654 w 2841654"/>
              <a:gd name="connsiteY0" fmla="*/ 0 h 1990135"/>
              <a:gd name="connsiteX1" fmla="*/ 0 w 2841654"/>
              <a:gd name="connsiteY1" fmla="*/ 1081090 h 1990135"/>
              <a:gd name="connsiteX2" fmla="*/ 0 w 2841654"/>
              <a:gd name="connsiteY2" fmla="*/ 1990135 h 1990135"/>
              <a:gd name="connsiteX3" fmla="*/ 2841654 w 2841654"/>
              <a:gd name="connsiteY3" fmla="*/ 909045 h 1990135"/>
            </a:gdLst>
            <a:ahLst/>
            <a:cxnLst>
              <a:cxn ang="0">
                <a:pos x="connsiteX0" y="connsiteY0"/>
              </a:cxn>
              <a:cxn ang="0">
                <a:pos x="connsiteX1" y="connsiteY1"/>
              </a:cxn>
              <a:cxn ang="0">
                <a:pos x="connsiteX2" y="connsiteY2"/>
              </a:cxn>
              <a:cxn ang="0">
                <a:pos x="connsiteX3" y="connsiteY3"/>
              </a:cxn>
            </a:cxnLst>
            <a:rect l="l" t="t" r="r" b="b"/>
            <a:pathLst>
              <a:path w="2841654" h="1990135">
                <a:moveTo>
                  <a:pt x="2841654" y="0"/>
                </a:moveTo>
                <a:lnTo>
                  <a:pt x="0" y="1081090"/>
                </a:lnTo>
                <a:lnTo>
                  <a:pt x="0" y="1990135"/>
                </a:lnTo>
                <a:lnTo>
                  <a:pt x="2841654" y="909045"/>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6044052" y="1"/>
            <a:ext cx="6147948" cy="2325763"/>
          </a:xfrm>
          <a:custGeom>
            <a:avLst/>
            <a:gdLst>
              <a:gd name="connsiteX0" fmla="*/ 6147948 w 6147948"/>
              <a:gd name="connsiteY0" fmla="*/ 2325763 h 2325763"/>
              <a:gd name="connsiteX1" fmla="*/ 0 w 6147948"/>
              <a:gd name="connsiteY1" fmla="*/ 2325763 h 2325763"/>
              <a:gd name="connsiteX2" fmla="*/ 0 w 6147948"/>
              <a:gd name="connsiteY2" fmla="*/ 0 h 2325763"/>
            </a:gdLst>
            <a:ahLst/>
            <a:cxnLst>
              <a:cxn ang="0">
                <a:pos x="connsiteX0" y="connsiteY0"/>
              </a:cxn>
              <a:cxn ang="0">
                <a:pos x="connsiteX1" y="connsiteY1"/>
              </a:cxn>
              <a:cxn ang="0">
                <a:pos x="connsiteX2" y="connsiteY2"/>
              </a:cxn>
            </a:cxnLst>
            <a:rect l="l" t="t" r="r" b="b"/>
            <a:pathLst>
              <a:path w="6147948" h="2325763">
                <a:moveTo>
                  <a:pt x="6147948" y="2325763"/>
                </a:moveTo>
                <a:lnTo>
                  <a:pt x="0" y="2325763"/>
                </a:lnTo>
                <a:lnTo>
                  <a:pt x="0" y="0"/>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flipH="1">
            <a:off x="8545286" y="820659"/>
            <a:ext cx="3646715" cy="1665104"/>
          </a:xfrm>
          <a:custGeom>
            <a:avLst/>
            <a:gdLst>
              <a:gd name="connsiteX0" fmla="*/ 3646715 w 3646715"/>
              <a:gd name="connsiteY0" fmla="*/ 0 h 1665104"/>
              <a:gd name="connsiteX1" fmla="*/ 0 w 3646715"/>
              <a:gd name="connsiteY1" fmla="*/ 1387370 h 1665104"/>
              <a:gd name="connsiteX2" fmla="*/ 0 w 3646715"/>
              <a:gd name="connsiteY2" fmla="*/ 1665104 h 1665104"/>
              <a:gd name="connsiteX3" fmla="*/ 3646715 w 3646715"/>
              <a:gd name="connsiteY3" fmla="*/ 277734 h 1665104"/>
            </a:gdLst>
            <a:ahLst/>
            <a:cxnLst>
              <a:cxn ang="0">
                <a:pos x="connsiteX0" y="connsiteY0"/>
              </a:cxn>
              <a:cxn ang="0">
                <a:pos x="connsiteX1" y="connsiteY1"/>
              </a:cxn>
              <a:cxn ang="0">
                <a:pos x="connsiteX2" y="connsiteY2"/>
              </a:cxn>
              <a:cxn ang="0">
                <a:pos x="connsiteX3" y="connsiteY3"/>
              </a:cxn>
            </a:cxnLst>
            <a:rect l="l" t="t" r="r" b="b"/>
            <a:pathLst>
              <a:path w="3646715" h="1665104">
                <a:moveTo>
                  <a:pt x="3646715" y="0"/>
                </a:moveTo>
                <a:lnTo>
                  <a:pt x="0" y="1387370"/>
                </a:lnTo>
                <a:lnTo>
                  <a:pt x="0" y="1665104"/>
                </a:lnTo>
                <a:lnTo>
                  <a:pt x="3646715" y="277734"/>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xmlns="" id="{72AEE040-C06D-4015-B758-64C704C126CD}"/>
              </a:ext>
            </a:extLst>
          </p:cNvPr>
          <p:cNvSpPr/>
          <p:nvPr/>
        </p:nvSpPr>
        <p:spPr>
          <a:xfrm>
            <a:off x="3338317" y="2566520"/>
            <a:ext cx="7785494" cy="830997"/>
          </a:xfrm>
          <a:prstGeom prst="rect">
            <a:avLst/>
          </a:prstGeom>
        </p:spPr>
        <p:txBody>
          <a:bodyPr wrap="square">
            <a:spAutoFit/>
          </a:bodyPr>
          <a:lstStyle/>
          <a:p>
            <a:pPr algn="ctr" fontAlgn="auto">
              <a:spcBef>
                <a:spcPts val="0"/>
              </a:spcBef>
              <a:spcAft>
                <a:spcPts val="0"/>
              </a:spcAft>
              <a:defRPr/>
            </a:pPr>
            <a:r>
              <a:rPr lang="zh-CN" altLang="en-US" sz="4800" b="1" kern="1700" dirty="0" smtClean="0">
                <a:solidFill>
                  <a:schemeClr val="tx1">
                    <a:lumMod val="85000"/>
                    <a:lumOff val="15000"/>
                  </a:schemeClr>
                </a:solidFill>
                <a:latin typeface="思源黑体 CN Bold" panose="020B0800000000000000" pitchFamily="34" charset="-122"/>
                <a:ea typeface="思源黑体 CN Bold" panose="020B0800000000000000" pitchFamily="34" charset="-122"/>
                <a:sym typeface="Century Gothic" panose="020B0502020202020204" pitchFamily="34" charset="0"/>
              </a:rPr>
              <a:t>简约工作</a:t>
            </a:r>
            <a:r>
              <a:rPr lang="zh-CN" altLang="en-US" sz="4800" b="1" kern="1700" dirty="0" smtClean="0">
                <a:solidFill>
                  <a:srgbClr val="F08421"/>
                </a:solidFill>
                <a:latin typeface="思源黑体 CN Bold" panose="020B0800000000000000" pitchFamily="34" charset="-122"/>
                <a:ea typeface="思源黑体 CN Bold" panose="020B0800000000000000" pitchFamily="34" charset="-122"/>
                <a:sym typeface="Century Gothic" panose="020B0502020202020204" pitchFamily="34" charset="0"/>
              </a:rPr>
              <a:t>计划总结</a:t>
            </a:r>
            <a:r>
              <a:rPr lang="en-US" altLang="zh-CN" sz="4800" b="1" kern="1700" dirty="0">
                <a:solidFill>
                  <a:schemeClr val="tx1">
                    <a:lumMod val="85000"/>
                    <a:lumOff val="15000"/>
                  </a:schemeClr>
                </a:solidFill>
                <a:ea typeface="思源黑体 CN Bold" panose="020B0800000000000000" pitchFamily="34" charset="-122"/>
                <a:sym typeface="Century Gothic" panose="020B0502020202020204" pitchFamily="34" charset="0"/>
              </a:rPr>
              <a:t>PPT</a:t>
            </a:r>
            <a:endParaRPr lang="zh-CN" altLang="en-US" sz="4800" b="1" kern="1700" dirty="0">
              <a:solidFill>
                <a:schemeClr val="tx1">
                  <a:lumMod val="85000"/>
                  <a:lumOff val="15000"/>
                </a:schemeClr>
              </a:solidFill>
              <a:ea typeface="思源黑体 CN Bold" panose="020B0800000000000000" pitchFamily="34" charset="-122"/>
              <a:sym typeface="Century Gothic" panose="020B0502020202020204" pitchFamily="34" charset="0"/>
            </a:endParaRPr>
          </a:p>
        </p:txBody>
      </p:sp>
      <p:cxnSp>
        <p:nvCxnSpPr>
          <p:cNvPr id="139" name="直接连接符 138"/>
          <p:cNvCxnSpPr/>
          <p:nvPr/>
        </p:nvCxnSpPr>
        <p:spPr>
          <a:xfrm>
            <a:off x="3671904" y="3655055"/>
            <a:ext cx="6385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3" name="组合 162"/>
          <p:cNvGrpSpPr/>
          <p:nvPr/>
        </p:nvGrpSpPr>
        <p:grpSpPr>
          <a:xfrm>
            <a:off x="8330144" y="5257477"/>
            <a:ext cx="563884" cy="563961"/>
            <a:chOff x="2928917" y="5845283"/>
            <a:chExt cx="563884" cy="563961"/>
          </a:xfrm>
        </p:grpSpPr>
        <p:sp>
          <p:nvSpPr>
            <p:cNvPr id="164" name="椭圆 163"/>
            <p:cNvSpPr/>
            <p:nvPr/>
          </p:nvSpPr>
          <p:spPr>
            <a:xfrm>
              <a:off x="2928917" y="5845283"/>
              <a:ext cx="563884" cy="563961"/>
            </a:xfrm>
            <a:prstGeom prst="ellipse">
              <a:avLst/>
            </a:prstGeom>
            <a:solidFill>
              <a:srgbClr val="1F253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65" name="组合 164"/>
            <p:cNvGrpSpPr/>
            <p:nvPr/>
          </p:nvGrpSpPr>
          <p:grpSpPr>
            <a:xfrm>
              <a:off x="3085484" y="5991037"/>
              <a:ext cx="270585" cy="272453"/>
              <a:chOff x="5042691" y="2273920"/>
              <a:chExt cx="702937" cy="707692"/>
            </a:xfrm>
            <a:solidFill>
              <a:schemeClr val="bg1"/>
            </a:solidFill>
          </p:grpSpPr>
          <p:sp>
            <p:nvSpPr>
              <p:cNvPr id="166"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67"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168" name="组合 167"/>
          <p:cNvGrpSpPr/>
          <p:nvPr/>
        </p:nvGrpSpPr>
        <p:grpSpPr>
          <a:xfrm>
            <a:off x="9265789" y="5257477"/>
            <a:ext cx="563884" cy="563961"/>
            <a:chOff x="3944904" y="5845283"/>
            <a:chExt cx="563884" cy="563961"/>
          </a:xfrm>
        </p:grpSpPr>
        <p:sp>
          <p:nvSpPr>
            <p:cNvPr id="169" name="椭圆 168"/>
            <p:cNvSpPr/>
            <p:nvPr/>
          </p:nvSpPr>
          <p:spPr>
            <a:xfrm>
              <a:off x="3944904" y="5845283"/>
              <a:ext cx="563884" cy="563961"/>
            </a:xfrm>
            <a:prstGeom prst="ellipse">
              <a:avLst/>
            </a:prstGeom>
            <a:solidFill>
              <a:srgbClr val="F0842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70" name="组合 169"/>
            <p:cNvGrpSpPr/>
            <p:nvPr/>
          </p:nvGrpSpPr>
          <p:grpSpPr>
            <a:xfrm>
              <a:off x="4098893" y="6007074"/>
              <a:ext cx="282468" cy="240378"/>
              <a:chOff x="7909299" y="3772690"/>
              <a:chExt cx="667095" cy="567616"/>
            </a:xfrm>
            <a:solidFill>
              <a:schemeClr val="bg1"/>
            </a:solidFill>
          </p:grpSpPr>
          <p:sp>
            <p:nvSpPr>
              <p:cNvPr id="171"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2"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173" name="组合 172"/>
          <p:cNvGrpSpPr/>
          <p:nvPr/>
        </p:nvGrpSpPr>
        <p:grpSpPr>
          <a:xfrm>
            <a:off x="10201434" y="5257477"/>
            <a:ext cx="563884" cy="563961"/>
            <a:chOff x="4960891" y="5845283"/>
            <a:chExt cx="563884" cy="563961"/>
          </a:xfrm>
        </p:grpSpPr>
        <p:sp>
          <p:nvSpPr>
            <p:cNvPr id="174" name="椭圆 173"/>
            <p:cNvSpPr/>
            <p:nvPr/>
          </p:nvSpPr>
          <p:spPr>
            <a:xfrm>
              <a:off x="4960891" y="5845283"/>
              <a:ext cx="563884" cy="563961"/>
            </a:xfrm>
            <a:prstGeom prst="ellipse">
              <a:avLst/>
            </a:prstGeom>
            <a:solidFill>
              <a:srgbClr val="1F253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75" name="组合 174"/>
            <p:cNvGrpSpPr/>
            <p:nvPr/>
          </p:nvGrpSpPr>
          <p:grpSpPr>
            <a:xfrm>
              <a:off x="5148309" y="5992023"/>
              <a:ext cx="203288" cy="270481"/>
              <a:chOff x="7976599" y="2279040"/>
              <a:chExt cx="528111" cy="702571"/>
            </a:xfrm>
            <a:solidFill>
              <a:schemeClr val="bg1"/>
            </a:solidFill>
          </p:grpSpPr>
          <p:sp>
            <p:nvSpPr>
              <p:cNvPr id="176" name="Freeform 23"/>
              <p:cNvSpPr>
                <a:spLocks noEditPoints="1"/>
              </p:cNvSpPr>
              <p:nvPr/>
            </p:nvSpPr>
            <p:spPr bwMode="auto">
              <a:xfrm>
                <a:off x="7976599"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7" name="Freeform 24"/>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178" name="组合 177"/>
          <p:cNvGrpSpPr/>
          <p:nvPr/>
        </p:nvGrpSpPr>
        <p:grpSpPr>
          <a:xfrm>
            <a:off x="11137079" y="5257477"/>
            <a:ext cx="563884" cy="563961"/>
            <a:chOff x="5976879" y="5845283"/>
            <a:chExt cx="563884" cy="563961"/>
          </a:xfrm>
        </p:grpSpPr>
        <p:sp>
          <p:nvSpPr>
            <p:cNvPr id="179" name="椭圆 178"/>
            <p:cNvSpPr/>
            <p:nvPr/>
          </p:nvSpPr>
          <p:spPr>
            <a:xfrm>
              <a:off x="5976879" y="5845283"/>
              <a:ext cx="563884" cy="563961"/>
            </a:xfrm>
            <a:prstGeom prst="ellipse">
              <a:avLst/>
            </a:prstGeom>
            <a:solidFill>
              <a:srgbClr val="F08421"/>
            </a:solidFill>
            <a:ln w="444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180" name="组合 179"/>
            <p:cNvGrpSpPr/>
            <p:nvPr/>
          </p:nvGrpSpPr>
          <p:grpSpPr>
            <a:xfrm>
              <a:off x="6123501" y="5991882"/>
              <a:ext cx="272556" cy="270762"/>
              <a:chOff x="6463926" y="2278309"/>
              <a:chExt cx="708057" cy="703302"/>
            </a:xfrm>
            <a:solidFill>
              <a:schemeClr val="bg1"/>
            </a:solidFill>
          </p:grpSpPr>
          <p:sp>
            <p:nvSpPr>
              <p:cNvPr id="181"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2"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3"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4"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036" y="344837"/>
            <a:ext cx="1217141" cy="1526294"/>
          </a:xfrm>
          <a:prstGeom prst="rect">
            <a:avLst/>
          </a:prstGeom>
        </p:spPr>
      </p:pic>
    </p:spTree>
    <p:extLst>
      <p:ext uri="{BB962C8B-B14F-4D97-AF65-F5344CB8AC3E}">
        <p14:creationId xmlns:p14="http://schemas.microsoft.com/office/powerpoint/2010/main" val="108357167"/>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1+#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par>
                          <p:cTn id="26" fill="hold">
                            <p:stCondLst>
                              <p:cond delay="2500"/>
                            </p:stCondLst>
                            <p:childTnLst>
                              <p:par>
                                <p:cTn id="27" presetID="22" presetClass="entr" presetSubtype="2" fill="hold" grpId="0"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right)">
                                      <p:cBhvr>
                                        <p:cTn id="29" dur="500"/>
                                        <p:tgtEl>
                                          <p:spTgt spid="57"/>
                                        </p:tgtEl>
                                      </p:cBhvr>
                                    </p:animEffect>
                                  </p:childTnLst>
                                </p:cTn>
                              </p:par>
                            </p:childTnLst>
                          </p:cTn>
                        </p:par>
                        <p:par>
                          <p:cTn id="30" fill="hold">
                            <p:stCondLst>
                              <p:cond delay="3000"/>
                            </p:stCondLst>
                            <p:childTnLst>
                              <p:par>
                                <p:cTn id="31" presetID="53" presetClass="entr" presetSubtype="528" fill="hold" grpId="0" nodeType="afterEffect">
                                  <p:stCondLst>
                                    <p:cond delay="0"/>
                                  </p:stCondLst>
                                  <p:iterate type="lt">
                                    <p:tmPct val="10000"/>
                                  </p:iterate>
                                  <p:childTnLst>
                                    <p:set>
                                      <p:cBhvr>
                                        <p:cTn id="32" dur="1" fill="hold">
                                          <p:stCondLst>
                                            <p:cond delay="0"/>
                                          </p:stCondLst>
                                        </p:cTn>
                                        <p:tgtEl>
                                          <p:spTgt spid="90"/>
                                        </p:tgtEl>
                                        <p:attrNameLst>
                                          <p:attrName>style.visibility</p:attrName>
                                        </p:attrNameLst>
                                      </p:cBhvr>
                                      <p:to>
                                        <p:strVal val="visible"/>
                                      </p:to>
                                    </p:set>
                                    <p:anim calcmode="lin" valueType="num">
                                      <p:cBhvr>
                                        <p:cTn id="33" dur="500" fill="hold"/>
                                        <p:tgtEl>
                                          <p:spTgt spid="90"/>
                                        </p:tgtEl>
                                        <p:attrNameLst>
                                          <p:attrName>ppt_w</p:attrName>
                                        </p:attrNameLst>
                                      </p:cBhvr>
                                      <p:tavLst>
                                        <p:tav tm="0">
                                          <p:val>
                                            <p:fltVal val="0"/>
                                          </p:val>
                                        </p:tav>
                                        <p:tav tm="100000">
                                          <p:val>
                                            <p:strVal val="#ppt_w"/>
                                          </p:val>
                                        </p:tav>
                                      </p:tavLst>
                                    </p:anim>
                                    <p:anim calcmode="lin" valueType="num">
                                      <p:cBhvr>
                                        <p:cTn id="34" dur="500" fill="hold"/>
                                        <p:tgtEl>
                                          <p:spTgt spid="90"/>
                                        </p:tgtEl>
                                        <p:attrNameLst>
                                          <p:attrName>ppt_h</p:attrName>
                                        </p:attrNameLst>
                                      </p:cBhvr>
                                      <p:tavLst>
                                        <p:tav tm="0">
                                          <p:val>
                                            <p:fltVal val="0"/>
                                          </p:val>
                                        </p:tav>
                                        <p:tav tm="100000">
                                          <p:val>
                                            <p:strVal val="#ppt_h"/>
                                          </p:val>
                                        </p:tav>
                                      </p:tavLst>
                                    </p:anim>
                                    <p:animEffect transition="in" filter="fade">
                                      <p:cBhvr>
                                        <p:cTn id="35" dur="500"/>
                                        <p:tgtEl>
                                          <p:spTgt spid="90"/>
                                        </p:tgtEl>
                                      </p:cBhvr>
                                    </p:animEffect>
                                    <p:anim calcmode="lin" valueType="num">
                                      <p:cBhvr>
                                        <p:cTn id="36" dur="500" fill="hold"/>
                                        <p:tgtEl>
                                          <p:spTgt spid="90"/>
                                        </p:tgtEl>
                                        <p:attrNameLst>
                                          <p:attrName>ppt_x</p:attrName>
                                        </p:attrNameLst>
                                      </p:cBhvr>
                                      <p:tavLst>
                                        <p:tav tm="0">
                                          <p:val>
                                            <p:fltVal val="0.5"/>
                                          </p:val>
                                        </p:tav>
                                        <p:tav tm="100000">
                                          <p:val>
                                            <p:strVal val="#ppt_x"/>
                                          </p:val>
                                        </p:tav>
                                      </p:tavLst>
                                    </p:anim>
                                    <p:anim calcmode="lin" valueType="num">
                                      <p:cBhvr>
                                        <p:cTn id="37" dur="500" fill="hold"/>
                                        <p:tgtEl>
                                          <p:spTgt spid="90"/>
                                        </p:tgtEl>
                                        <p:attrNameLst>
                                          <p:attrName>ppt_y</p:attrName>
                                        </p:attrNameLst>
                                      </p:cBhvr>
                                      <p:tavLst>
                                        <p:tav tm="0">
                                          <p:val>
                                            <p:fltVal val="0.5"/>
                                          </p:val>
                                        </p:tav>
                                        <p:tav tm="100000">
                                          <p:val>
                                            <p:strVal val="#ppt_y"/>
                                          </p:val>
                                        </p:tav>
                                      </p:tavLst>
                                    </p:anim>
                                  </p:childTnLst>
                                </p:cTn>
                              </p:par>
                            </p:childTnLst>
                          </p:cTn>
                        </p:par>
                        <p:par>
                          <p:cTn id="38" fill="hold">
                            <p:stCondLst>
                              <p:cond delay="4000"/>
                            </p:stCondLst>
                            <p:childTnLst>
                              <p:par>
                                <p:cTn id="39" presetID="16" presetClass="entr" presetSubtype="21" fill="hold" nodeType="after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barn(inVertical)">
                                      <p:cBhvr>
                                        <p:cTn id="41" dur="500"/>
                                        <p:tgtEl>
                                          <p:spTgt spid="139"/>
                                        </p:tgtEl>
                                      </p:cBhvr>
                                    </p:animEffect>
                                  </p:childTnLst>
                                </p:cTn>
                              </p:par>
                            </p:childTnLst>
                          </p:cTn>
                        </p:par>
                        <p:par>
                          <p:cTn id="42" fill="hold">
                            <p:stCondLst>
                              <p:cond delay="4500"/>
                            </p:stCondLst>
                            <p:childTnLst>
                              <p:par>
                                <p:cTn id="43" presetID="52" presetClass="entr" presetSubtype="0" fill="hold" nodeType="afterEffect">
                                  <p:stCondLst>
                                    <p:cond delay="0"/>
                                  </p:stCondLst>
                                  <p:childTnLst>
                                    <p:set>
                                      <p:cBhvr>
                                        <p:cTn id="44" dur="1" fill="hold">
                                          <p:stCondLst>
                                            <p:cond delay="0"/>
                                          </p:stCondLst>
                                        </p:cTn>
                                        <p:tgtEl>
                                          <p:spTgt spid="163"/>
                                        </p:tgtEl>
                                        <p:attrNameLst>
                                          <p:attrName>style.visibility</p:attrName>
                                        </p:attrNameLst>
                                      </p:cBhvr>
                                      <p:to>
                                        <p:strVal val="visible"/>
                                      </p:to>
                                    </p:set>
                                    <p:animScale>
                                      <p:cBhvr>
                                        <p:cTn id="45" dur="500" decel="50000" fill="hold">
                                          <p:stCondLst>
                                            <p:cond delay="0"/>
                                          </p:stCondLst>
                                        </p:cTn>
                                        <p:tgtEl>
                                          <p:spTgt spid="16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500" decel="50000" fill="hold">
                                          <p:stCondLst>
                                            <p:cond delay="0"/>
                                          </p:stCondLst>
                                        </p:cTn>
                                        <p:tgtEl>
                                          <p:spTgt spid="163"/>
                                        </p:tgtEl>
                                        <p:attrNameLst>
                                          <p:attrName>ppt_x</p:attrName>
                                          <p:attrName>ppt_y</p:attrName>
                                        </p:attrNameLst>
                                      </p:cBhvr>
                                    </p:animMotion>
                                    <p:animEffect transition="in" filter="fade">
                                      <p:cBhvr>
                                        <p:cTn id="47" dur="500"/>
                                        <p:tgtEl>
                                          <p:spTgt spid="163"/>
                                        </p:tgtEl>
                                      </p:cBhvr>
                                    </p:animEffect>
                                  </p:childTnLst>
                                </p:cTn>
                              </p:par>
                            </p:childTnLst>
                          </p:cTn>
                        </p:par>
                        <p:par>
                          <p:cTn id="48" fill="hold">
                            <p:stCondLst>
                              <p:cond delay="5000"/>
                            </p:stCondLst>
                            <p:childTnLst>
                              <p:par>
                                <p:cTn id="49" presetID="52" presetClass="entr" presetSubtype="0" fill="hold" nodeType="afterEffect">
                                  <p:stCondLst>
                                    <p:cond delay="0"/>
                                  </p:stCondLst>
                                  <p:childTnLst>
                                    <p:set>
                                      <p:cBhvr>
                                        <p:cTn id="50" dur="1" fill="hold">
                                          <p:stCondLst>
                                            <p:cond delay="0"/>
                                          </p:stCondLst>
                                        </p:cTn>
                                        <p:tgtEl>
                                          <p:spTgt spid="168"/>
                                        </p:tgtEl>
                                        <p:attrNameLst>
                                          <p:attrName>style.visibility</p:attrName>
                                        </p:attrNameLst>
                                      </p:cBhvr>
                                      <p:to>
                                        <p:strVal val="visible"/>
                                      </p:to>
                                    </p:set>
                                    <p:animScale>
                                      <p:cBhvr>
                                        <p:cTn id="51" dur="500" decel="50000" fill="hold">
                                          <p:stCondLst>
                                            <p:cond delay="0"/>
                                          </p:stCondLst>
                                        </p:cTn>
                                        <p:tgtEl>
                                          <p:spTgt spid="1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500" decel="50000" fill="hold">
                                          <p:stCondLst>
                                            <p:cond delay="0"/>
                                          </p:stCondLst>
                                        </p:cTn>
                                        <p:tgtEl>
                                          <p:spTgt spid="168"/>
                                        </p:tgtEl>
                                        <p:attrNameLst>
                                          <p:attrName>ppt_x</p:attrName>
                                          <p:attrName>ppt_y</p:attrName>
                                        </p:attrNameLst>
                                      </p:cBhvr>
                                    </p:animMotion>
                                    <p:animEffect transition="in" filter="fade">
                                      <p:cBhvr>
                                        <p:cTn id="53" dur="500"/>
                                        <p:tgtEl>
                                          <p:spTgt spid="168"/>
                                        </p:tgtEl>
                                      </p:cBhvr>
                                    </p:animEffect>
                                  </p:childTnLst>
                                </p:cTn>
                              </p:par>
                            </p:childTnLst>
                          </p:cTn>
                        </p:par>
                        <p:par>
                          <p:cTn id="54" fill="hold">
                            <p:stCondLst>
                              <p:cond delay="5500"/>
                            </p:stCondLst>
                            <p:childTnLst>
                              <p:par>
                                <p:cTn id="55" presetID="52" presetClass="entr" presetSubtype="0" fill="hold" nodeType="afterEffect">
                                  <p:stCondLst>
                                    <p:cond delay="0"/>
                                  </p:stCondLst>
                                  <p:childTnLst>
                                    <p:set>
                                      <p:cBhvr>
                                        <p:cTn id="56" dur="1" fill="hold">
                                          <p:stCondLst>
                                            <p:cond delay="0"/>
                                          </p:stCondLst>
                                        </p:cTn>
                                        <p:tgtEl>
                                          <p:spTgt spid="173"/>
                                        </p:tgtEl>
                                        <p:attrNameLst>
                                          <p:attrName>style.visibility</p:attrName>
                                        </p:attrNameLst>
                                      </p:cBhvr>
                                      <p:to>
                                        <p:strVal val="visible"/>
                                      </p:to>
                                    </p:set>
                                    <p:animScale>
                                      <p:cBhvr>
                                        <p:cTn id="57" dur="500" decel="50000" fill="hold">
                                          <p:stCondLst>
                                            <p:cond delay="0"/>
                                          </p:stCondLst>
                                        </p:cTn>
                                        <p:tgtEl>
                                          <p:spTgt spid="17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500" decel="50000" fill="hold">
                                          <p:stCondLst>
                                            <p:cond delay="0"/>
                                          </p:stCondLst>
                                        </p:cTn>
                                        <p:tgtEl>
                                          <p:spTgt spid="173"/>
                                        </p:tgtEl>
                                        <p:attrNameLst>
                                          <p:attrName>ppt_x</p:attrName>
                                          <p:attrName>ppt_y</p:attrName>
                                        </p:attrNameLst>
                                      </p:cBhvr>
                                    </p:animMotion>
                                    <p:animEffect transition="in" filter="fade">
                                      <p:cBhvr>
                                        <p:cTn id="59" dur="500"/>
                                        <p:tgtEl>
                                          <p:spTgt spid="173"/>
                                        </p:tgtEl>
                                      </p:cBhvr>
                                    </p:animEffect>
                                  </p:childTnLst>
                                </p:cTn>
                              </p:par>
                            </p:childTnLst>
                          </p:cTn>
                        </p:par>
                        <p:par>
                          <p:cTn id="60" fill="hold">
                            <p:stCondLst>
                              <p:cond delay="6000"/>
                            </p:stCondLst>
                            <p:childTnLst>
                              <p:par>
                                <p:cTn id="61" presetID="52" presetClass="entr" presetSubtype="0" fill="hold" nodeType="afterEffect">
                                  <p:stCondLst>
                                    <p:cond delay="0"/>
                                  </p:stCondLst>
                                  <p:childTnLst>
                                    <p:set>
                                      <p:cBhvr>
                                        <p:cTn id="62" dur="1" fill="hold">
                                          <p:stCondLst>
                                            <p:cond delay="0"/>
                                          </p:stCondLst>
                                        </p:cTn>
                                        <p:tgtEl>
                                          <p:spTgt spid="178"/>
                                        </p:tgtEl>
                                        <p:attrNameLst>
                                          <p:attrName>style.visibility</p:attrName>
                                        </p:attrNameLst>
                                      </p:cBhvr>
                                      <p:to>
                                        <p:strVal val="visible"/>
                                      </p:to>
                                    </p:set>
                                    <p:animScale>
                                      <p:cBhvr>
                                        <p:cTn id="63" dur="500" decel="50000" fill="hold">
                                          <p:stCondLst>
                                            <p:cond delay="0"/>
                                          </p:stCondLst>
                                        </p:cTn>
                                        <p:tgtEl>
                                          <p:spTgt spid="17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500" decel="50000" fill="hold">
                                          <p:stCondLst>
                                            <p:cond delay="0"/>
                                          </p:stCondLst>
                                        </p:cTn>
                                        <p:tgtEl>
                                          <p:spTgt spid="178"/>
                                        </p:tgtEl>
                                        <p:attrNameLst>
                                          <p:attrName>ppt_x</p:attrName>
                                          <p:attrName>ppt_y</p:attrName>
                                        </p:attrNameLst>
                                      </p:cBhvr>
                                    </p:animMotion>
                                    <p:animEffect transition="in" filter="fade">
                                      <p:cBhvr>
                                        <p:cTn id="6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5" grpId="0" animBg="1"/>
      <p:bldP spid="47" grpId="0" animBg="1"/>
      <p:bldP spid="52" grpId="0" animBg="1"/>
      <p:bldP spid="55" grpId="0" animBg="1"/>
      <p:bldP spid="57" grpId="0" animBg="1"/>
      <p:bldP spid="9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任意多边形 59"/>
          <p:cNvSpPr/>
          <p:nvPr/>
        </p:nvSpPr>
        <p:spPr>
          <a:xfrm flipV="1">
            <a:off x="0" y="0"/>
            <a:ext cx="6024800" cy="2279176"/>
          </a:xfrm>
          <a:custGeom>
            <a:avLst/>
            <a:gdLst>
              <a:gd name="connsiteX0" fmla="*/ 6147948 w 6147948"/>
              <a:gd name="connsiteY0" fmla="*/ 2325763 h 2325763"/>
              <a:gd name="connsiteX1" fmla="*/ 0 w 6147948"/>
              <a:gd name="connsiteY1" fmla="*/ 2325763 h 2325763"/>
              <a:gd name="connsiteX2" fmla="*/ 0 w 6147948"/>
              <a:gd name="connsiteY2" fmla="*/ 0 h 2325763"/>
            </a:gdLst>
            <a:ahLst/>
            <a:cxnLst>
              <a:cxn ang="0">
                <a:pos x="connsiteX0" y="connsiteY0"/>
              </a:cxn>
              <a:cxn ang="0">
                <a:pos x="connsiteX1" y="connsiteY1"/>
              </a:cxn>
              <a:cxn ang="0">
                <a:pos x="connsiteX2" y="connsiteY2"/>
              </a:cxn>
            </a:cxnLst>
            <a:rect l="l" t="t" r="r" b="b"/>
            <a:pathLst>
              <a:path w="6147948" h="2325763">
                <a:moveTo>
                  <a:pt x="6147948" y="2325763"/>
                </a:moveTo>
                <a:lnTo>
                  <a:pt x="0" y="2325763"/>
                </a:lnTo>
                <a:lnTo>
                  <a:pt x="0" y="0"/>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flipH="1">
            <a:off x="5141843" y="4190933"/>
            <a:ext cx="7050157" cy="2667068"/>
          </a:xfrm>
          <a:custGeom>
            <a:avLst/>
            <a:gdLst>
              <a:gd name="connsiteX0" fmla="*/ 6147948 w 6147948"/>
              <a:gd name="connsiteY0" fmla="*/ 2325763 h 2325763"/>
              <a:gd name="connsiteX1" fmla="*/ 0 w 6147948"/>
              <a:gd name="connsiteY1" fmla="*/ 2325763 h 2325763"/>
              <a:gd name="connsiteX2" fmla="*/ 0 w 6147948"/>
              <a:gd name="connsiteY2" fmla="*/ 0 h 2325763"/>
            </a:gdLst>
            <a:ahLst/>
            <a:cxnLst>
              <a:cxn ang="0">
                <a:pos x="connsiteX0" y="connsiteY0"/>
              </a:cxn>
              <a:cxn ang="0">
                <a:pos x="connsiteX1" y="connsiteY1"/>
              </a:cxn>
              <a:cxn ang="0">
                <a:pos x="connsiteX2" y="connsiteY2"/>
              </a:cxn>
            </a:cxnLst>
            <a:rect l="l" t="t" r="r" b="b"/>
            <a:pathLst>
              <a:path w="6147948" h="2325763">
                <a:moveTo>
                  <a:pt x="6147948" y="2325763"/>
                </a:moveTo>
                <a:lnTo>
                  <a:pt x="0" y="2325763"/>
                </a:lnTo>
                <a:lnTo>
                  <a:pt x="0"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flipH="1" flipV="1">
            <a:off x="-2167402" y="864423"/>
            <a:ext cx="6199322" cy="2636227"/>
          </a:xfrm>
          <a:custGeom>
            <a:avLst/>
            <a:gdLst>
              <a:gd name="connsiteX0" fmla="*/ 6199322 w 6199322"/>
              <a:gd name="connsiteY0" fmla="*/ 0 h 2636227"/>
              <a:gd name="connsiteX1" fmla="*/ 0 w 6199322"/>
              <a:gd name="connsiteY1" fmla="*/ 2358493 h 2636227"/>
              <a:gd name="connsiteX2" fmla="*/ 0 w 6199322"/>
              <a:gd name="connsiteY2" fmla="*/ 2636227 h 2636227"/>
              <a:gd name="connsiteX3" fmla="*/ 6199322 w 6199322"/>
              <a:gd name="connsiteY3" fmla="*/ 277734 h 2636227"/>
            </a:gdLst>
            <a:ahLst/>
            <a:cxnLst>
              <a:cxn ang="0">
                <a:pos x="connsiteX0" y="connsiteY0"/>
              </a:cxn>
              <a:cxn ang="0">
                <a:pos x="connsiteX1" y="connsiteY1"/>
              </a:cxn>
              <a:cxn ang="0">
                <a:pos x="connsiteX2" y="connsiteY2"/>
              </a:cxn>
              <a:cxn ang="0">
                <a:pos x="connsiteX3" y="connsiteY3"/>
              </a:cxn>
            </a:cxnLst>
            <a:rect l="l" t="t" r="r" b="b"/>
            <a:pathLst>
              <a:path w="6199322" h="2636227">
                <a:moveTo>
                  <a:pt x="6199322" y="0"/>
                </a:moveTo>
                <a:lnTo>
                  <a:pt x="0" y="2358493"/>
                </a:lnTo>
                <a:lnTo>
                  <a:pt x="0" y="2636227"/>
                </a:lnTo>
                <a:lnTo>
                  <a:pt x="6199322" y="277734"/>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flipH="1" flipV="1">
            <a:off x="4199819" y="-479874"/>
            <a:ext cx="3992383" cy="1518877"/>
          </a:xfrm>
          <a:custGeom>
            <a:avLst/>
            <a:gdLst>
              <a:gd name="connsiteX0" fmla="*/ 3992383 w 3992383"/>
              <a:gd name="connsiteY0" fmla="*/ 0 h 1518877"/>
              <a:gd name="connsiteX1" fmla="*/ 0 w 3992383"/>
              <a:gd name="connsiteY1" fmla="*/ 1518877 h 1518877"/>
              <a:gd name="connsiteX2" fmla="*/ 730026 w 3992383"/>
              <a:gd name="connsiteY2" fmla="*/ 1518877 h 1518877"/>
              <a:gd name="connsiteX3" fmla="*/ 3992383 w 3992383"/>
              <a:gd name="connsiteY3" fmla="*/ 277734 h 1518877"/>
            </a:gdLst>
            <a:ahLst/>
            <a:cxnLst>
              <a:cxn ang="0">
                <a:pos x="connsiteX0" y="connsiteY0"/>
              </a:cxn>
              <a:cxn ang="0">
                <a:pos x="connsiteX1" y="connsiteY1"/>
              </a:cxn>
              <a:cxn ang="0">
                <a:pos x="connsiteX2" y="connsiteY2"/>
              </a:cxn>
              <a:cxn ang="0">
                <a:pos x="connsiteX3" y="connsiteY3"/>
              </a:cxn>
            </a:cxnLst>
            <a:rect l="l" t="t" r="r" b="b"/>
            <a:pathLst>
              <a:path w="3992383" h="1518877">
                <a:moveTo>
                  <a:pt x="3992383" y="0"/>
                </a:moveTo>
                <a:lnTo>
                  <a:pt x="0" y="1518877"/>
                </a:lnTo>
                <a:lnTo>
                  <a:pt x="730026" y="1518877"/>
                </a:lnTo>
                <a:lnTo>
                  <a:pt x="3992383" y="277734"/>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flipH="1" flipV="1">
            <a:off x="7374658" y="3500650"/>
            <a:ext cx="6199322" cy="2636227"/>
          </a:xfrm>
          <a:custGeom>
            <a:avLst/>
            <a:gdLst>
              <a:gd name="connsiteX0" fmla="*/ 6199322 w 6199322"/>
              <a:gd name="connsiteY0" fmla="*/ 0 h 2636227"/>
              <a:gd name="connsiteX1" fmla="*/ 0 w 6199322"/>
              <a:gd name="connsiteY1" fmla="*/ 2358493 h 2636227"/>
              <a:gd name="connsiteX2" fmla="*/ 0 w 6199322"/>
              <a:gd name="connsiteY2" fmla="*/ 2636227 h 2636227"/>
              <a:gd name="connsiteX3" fmla="*/ 6199322 w 6199322"/>
              <a:gd name="connsiteY3" fmla="*/ 277734 h 2636227"/>
            </a:gdLst>
            <a:ahLst/>
            <a:cxnLst>
              <a:cxn ang="0">
                <a:pos x="connsiteX0" y="connsiteY0"/>
              </a:cxn>
              <a:cxn ang="0">
                <a:pos x="connsiteX1" y="connsiteY1"/>
              </a:cxn>
              <a:cxn ang="0">
                <a:pos x="connsiteX2" y="connsiteY2"/>
              </a:cxn>
              <a:cxn ang="0">
                <a:pos x="connsiteX3" y="connsiteY3"/>
              </a:cxn>
            </a:cxnLst>
            <a:rect l="l" t="t" r="r" b="b"/>
            <a:pathLst>
              <a:path w="6199322" h="2636227">
                <a:moveTo>
                  <a:pt x="6199322" y="0"/>
                </a:moveTo>
                <a:lnTo>
                  <a:pt x="0" y="2358493"/>
                </a:lnTo>
                <a:lnTo>
                  <a:pt x="0" y="2636227"/>
                </a:lnTo>
                <a:lnTo>
                  <a:pt x="6199322" y="277734"/>
                </a:lnTo>
                <a:close/>
              </a:path>
            </a:pathLst>
          </a:custGeom>
          <a:solidFill>
            <a:srgbClr val="1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直角三角形 64"/>
          <p:cNvSpPr/>
          <p:nvPr/>
        </p:nvSpPr>
        <p:spPr>
          <a:xfrm rot="18900000">
            <a:off x="7944920" y="-1651380"/>
            <a:ext cx="3302758" cy="3302758"/>
          </a:xfrm>
          <a:prstGeom prst="rtTriangle">
            <a:avLst/>
          </a:pr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64"/>
          <p:cNvSpPr txBox="1"/>
          <p:nvPr/>
        </p:nvSpPr>
        <p:spPr>
          <a:xfrm>
            <a:off x="8411176" y="310425"/>
            <a:ext cx="2370246" cy="1107996"/>
          </a:xfrm>
          <a:prstGeom prst="rect">
            <a:avLst/>
          </a:prstGeom>
          <a:noFill/>
        </p:spPr>
        <p:txBody>
          <a:bodyPr wrap="square" rtlCol="0">
            <a:spAutoFit/>
          </a:bodyPr>
          <a:lstStyle/>
          <a:p>
            <a:pPr algn="ctr"/>
            <a:r>
              <a:rPr lang="zh-CN" altLang="en-US" sz="6600" b="1" spc="75" dirty="0">
                <a:solidFill>
                  <a:srgbClr val="FDFDFD"/>
                </a:solidFill>
                <a:latin typeface="Century Gothic" panose="020B0502020202020204" pitchFamily="34" charset="0"/>
                <a:ea typeface="思源黑体 CN Normal" panose="020B0400000000000000" pitchFamily="34" charset="-122"/>
                <a:sym typeface="Century Gothic" panose="020B0502020202020204" pitchFamily="34" charset="0"/>
              </a:rPr>
              <a:t>前言</a:t>
            </a:r>
          </a:p>
        </p:txBody>
      </p:sp>
      <p:sp>
        <p:nvSpPr>
          <p:cNvPr id="67" name="Text Box 11"/>
          <p:cNvSpPr txBox="1">
            <a:spLocks noChangeArrowheads="1"/>
          </p:cNvSpPr>
          <p:nvPr/>
        </p:nvSpPr>
        <p:spPr bwMode="auto">
          <a:xfrm>
            <a:off x="1173283" y="2622454"/>
            <a:ext cx="935966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indent="457200" algn="just" eaLnBrk="1" hangingPunct="1">
              <a:lnSpc>
                <a:spcPct val="150000"/>
              </a:lnSpc>
            </a:pPr>
            <a:r>
              <a:rPr lang="zh-CN" altLang="en-US" sz="2400" dirty="0" smtClean="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   律</a:t>
            </a:r>
            <a:r>
              <a:rPr lang="zh-CN" altLang="en-US" sz="24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回春晖渐，万象始更新。我们告别成绩斐然的</a:t>
            </a:r>
            <a:r>
              <a:rPr lang="en-US" altLang="zh-CN" sz="24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2018</a:t>
            </a:r>
            <a:r>
              <a:rPr lang="zh-CN" altLang="en-US" sz="24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，迎来了充满希望的</a:t>
            </a:r>
            <a:r>
              <a:rPr lang="en-US" altLang="zh-CN" sz="24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2019</a:t>
            </a:r>
            <a:r>
              <a:rPr lang="zh-CN" altLang="en-US" sz="24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。过去的一年，我们有付出也有收获；我们有欢笑也有泪水。</a:t>
            </a:r>
            <a:r>
              <a:rPr lang="en-US" altLang="zh-CN" sz="24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2018</a:t>
            </a:r>
            <a:r>
              <a:rPr lang="zh-CN" altLang="en-US" sz="24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年</a:t>
            </a:r>
            <a:r>
              <a:rPr lang="en-US" altLang="zh-CN" sz="24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a:t>
            </a:r>
            <a:r>
              <a:rPr lang="zh-CN" altLang="en-US" sz="24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在领导的正确指导下，在同事们的积极支持和大力帮助下，我能够严格要求自己，较好的履行一名督导的职责</a:t>
            </a:r>
            <a:r>
              <a:rPr lang="en-US" altLang="zh-CN" sz="2400" dirty="0" smtClean="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a:t>
            </a:r>
          </a:p>
          <a:p>
            <a:pPr algn="just" eaLnBrk="1" hangingPunct="1">
              <a:lnSpc>
                <a:spcPct val="150000"/>
              </a:lnSpc>
            </a:pPr>
            <a:r>
              <a:rPr lang="zh-CN" altLang="en-US" sz="2400" dirty="0" smtClean="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较好</a:t>
            </a:r>
            <a:r>
              <a:rPr lang="zh-CN" altLang="en-US" sz="24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的完成工作任务，总结起来收获颇多！</a:t>
            </a:r>
          </a:p>
        </p:txBody>
      </p:sp>
    </p:spTree>
    <p:extLst>
      <p:ext uri="{BB962C8B-B14F-4D97-AF65-F5344CB8AC3E}">
        <p14:creationId xmlns:p14="http://schemas.microsoft.com/office/powerpoint/2010/main" val="912550269"/>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1+#ppt_w/2"/>
                                          </p:val>
                                        </p:tav>
                                        <p:tav tm="100000">
                                          <p:val>
                                            <p:strVal val="#ppt_x"/>
                                          </p:val>
                                        </p:tav>
                                      </p:tavLst>
                                    </p:anim>
                                    <p:anim calcmode="lin" valueType="num">
                                      <p:cBhvr additive="base">
                                        <p:cTn id="13" dur="500" fill="hold"/>
                                        <p:tgtEl>
                                          <p:spTgt spid="4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right)">
                                      <p:cBhvr>
                                        <p:cTn id="25" dur="500"/>
                                        <p:tgtEl>
                                          <p:spTgt spid="57"/>
                                        </p:tgtEl>
                                      </p:cBhvr>
                                    </p:animEffect>
                                  </p:childTnLst>
                                </p:cTn>
                              </p:par>
                            </p:childTnLst>
                          </p:cTn>
                        </p:par>
                        <p:par>
                          <p:cTn id="26" fill="hold">
                            <p:stCondLst>
                              <p:cond delay="2500"/>
                            </p:stCondLst>
                            <p:childTnLst>
                              <p:par>
                                <p:cTn id="27" presetID="47"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1000"/>
                                        <p:tgtEl>
                                          <p:spTgt spid="65"/>
                                        </p:tgtEl>
                                      </p:cBhvr>
                                    </p:animEffect>
                                    <p:anim calcmode="lin" valueType="num">
                                      <p:cBhvr>
                                        <p:cTn id="30" dur="1000" fill="hold"/>
                                        <p:tgtEl>
                                          <p:spTgt spid="65"/>
                                        </p:tgtEl>
                                        <p:attrNameLst>
                                          <p:attrName>ppt_x</p:attrName>
                                        </p:attrNameLst>
                                      </p:cBhvr>
                                      <p:tavLst>
                                        <p:tav tm="0">
                                          <p:val>
                                            <p:strVal val="#ppt_x"/>
                                          </p:val>
                                        </p:tav>
                                        <p:tav tm="100000">
                                          <p:val>
                                            <p:strVal val="#ppt_x"/>
                                          </p:val>
                                        </p:tav>
                                      </p:tavLst>
                                    </p:anim>
                                    <p:anim calcmode="lin" valueType="num">
                                      <p:cBhvr>
                                        <p:cTn id="31" dur="1000" fill="hold"/>
                                        <p:tgtEl>
                                          <p:spTgt spid="65"/>
                                        </p:tgtEl>
                                        <p:attrNameLst>
                                          <p:attrName>ppt_y</p:attrName>
                                        </p:attrNameLst>
                                      </p:cBhvr>
                                      <p:tavLst>
                                        <p:tav tm="0">
                                          <p:val>
                                            <p:strVal val="#ppt_y-.1"/>
                                          </p:val>
                                        </p:tav>
                                        <p:tav tm="100000">
                                          <p:val>
                                            <p:strVal val="#ppt_y"/>
                                          </p:val>
                                        </p:tav>
                                      </p:tavLst>
                                    </p:anim>
                                  </p:childTnLst>
                                </p:cTn>
                              </p:par>
                              <p:par>
                                <p:cTn id="32" presetID="2" presetClass="entr" presetSubtype="2" decel="100000" fill="hold" grpId="0" nodeType="withEffect">
                                  <p:stCondLst>
                                    <p:cond delay="30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750" fill="hold"/>
                                        <p:tgtEl>
                                          <p:spTgt spid="66"/>
                                        </p:tgtEl>
                                        <p:attrNameLst>
                                          <p:attrName>ppt_x</p:attrName>
                                        </p:attrNameLst>
                                      </p:cBhvr>
                                      <p:tavLst>
                                        <p:tav tm="0">
                                          <p:val>
                                            <p:strVal val="1+#ppt_w/2"/>
                                          </p:val>
                                        </p:tav>
                                        <p:tav tm="100000">
                                          <p:val>
                                            <p:strVal val="#ppt_x"/>
                                          </p:val>
                                        </p:tav>
                                      </p:tavLst>
                                    </p:anim>
                                    <p:anim calcmode="lin" valueType="num">
                                      <p:cBhvr additive="base">
                                        <p:cTn id="35" dur="750" fill="hold"/>
                                        <p:tgtEl>
                                          <p:spTgt spid="66"/>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750" fill="hold"/>
                                        <p:tgtEl>
                                          <p:spTgt spid="67"/>
                                        </p:tgtEl>
                                        <p:attrNameLst>
                                          <p:attrName>ppt_x</p:attrName>
                                        </p:attrNameLst>
                                      </p:cBhvr>
                                      <p:tavLst>
                                        <p:tav tm="0">
                                          <p:val>
                                            <p:strVal val="1+#ppt_w/2"/>
                                          </p:val>
                                        </p:tav>
                                        <p:tav tm="100000">
                                          <p:val>
                                            <p:strVal val="#ppt_x"/>
                                          </p:val>
                                        </p:tav>
                                      </p:tavLst>
                                    </p:anim>
                                    <p:anim calcmode="lin" valueType="num">
                                      <p:cBhvr additive="base">
                                        <p:cTn id="39" dur="75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43" grpId="0" animBg="1"/>
      <p:bldP spid="50" grpId="0" animBg="1"/>
      <p:bldP spid="51" grpId="0" animBg="1"/>
      <p:bldP spid="57" grpId="0" animBg="1"/>
      <p:bldP spid="65" grpId="0" animBg="1"/>
      <p:bldP spid="66" grpId="0"/>
      <p:bldP spid="6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713250" y="468148"/>
            <a:ext cx="2765501" cy="523220"/>
          </a:xfrm>
          <a:prstGeom prst="rect">
            <a:avLst/>
          </a:prstGeom>
        </p:spPr>
        <p:txBody>
          <a:bodyPr wrap="none">
            <a:spAutoFit/>
          </a:bodyPr>
          <a:lstStyle/>
          <a:p>
            <a:pPr algn="ctr"/>
            <a:r>
              <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前阶段工作概述</a:t>
            </a:r>
          </a:p>
        </p:txBody>
      </p:sp>
      <p:sp>
        <p:nvSpPr>
          <p:cNvPr id="7" name="任意多边形: 形状 8"/>
          <p:cNvSpPr/>
          <p:nvPr/>
        </p:nvSpPr>
        <p:spPr>
          <a:xfrm>
            <a:off x="14514" y="4107267"/>
            <a:ext cx="12177486" cy="819144"/>
          </a:xfrm>
          <a:custGeom>
            <a:avLst/>
            <a:gdLst>
              <a:gd name="connsiteX0" fmla="*/ 0 w 12177486"/>
              <a:gd name="connsiteY0" fmla="*/ 805696 h 823872"/>
              <a:gd name="connsiteX1" fmla="*/ 3788229 w 12177486"/>
              <a:gd name="connsiteY1" fmla="*/ 326725 h 823872"/>
              <a:gd name="connsiteX2" fmla="*/ 6821715 w 12177486"/>
              <a:gd name="connsiteY2" fmla="*/ 820210 h 823872"/>
              <a:gd name="connsiteX3" fmla="*/ 9913257 w 12177486"/>
              <a:gd name="connsiteY3" fmla="*/ 7410 h 823872"/>
              <a:gd name="connsiteX4" fmla="*/ 12177486 w 12177486"/>
              <a:gd name="connsiteY4" fmla="*/ 486382 h 823872"/>
              <a:gd name="connsiteX0" fmla="*/ 0 w 12177486"/>
              <a:gd name="connsiteY0" fmla="*/ 805696 h 825056"/>
              <a:gd name="connsiteX1" fmla="*/ 3788229 w 12177486"/>
              <a:gd name="connsiteY1" fmla="*/ 326725 h 825056"/>
              <a:gd name="connsiteX2" fmla="*/ 6821715 w 12177486"/>
              <a:gd name="connsiteY2" fmla="*/ 820210 h 825056"/>
              <a:gd name="connsiteX3" fmla="*/ 9913257 w 12177486"/>
              <a:gd name="connsiteY3" fmla="*/ 7410 h 825056"/>
              <a:gd name="connsiteX4" fmla="*/ 12177486 w 12177486"/>
              <a:gd name="connsiteY4" fmla="*/ 486382 h 825056"/>
              <a:gd name="connsiteX0" fmla="*/ 0 w 12177486"/>
              <a:gd name="connsiteY0" fmla="*/ 805696 h 831751"/>
              <a:gd name="connsiteX1" fmla="*/ 3788229 w 12177486"/>
              <a:gd name="connsiteY1" fmla="*/ 326725 h 831751"/>
              <a:gd name="connsiteX2" fmla="*/ 6821715 w 12177486"/>
              <a:gd name="connsiteY2" fmla="*/ 820210 h 831751"/>
              <a:gd name="connsiteX3" fmla="*/ 9913257 w 12177486"/>
              <a:gd name="connsiteY3" fmla="*/ 7410 h 831751"/>
              <a:gd name="connsiteX4" fmla="*/ 12177486 w 12177486"/>
              <a:gd name="connsiteY4" fmla="*/ 486382 h 831751"/>
              <a:gd name="connsiteX0" fmla="*/ 0 w 12177486"/>
              <a:gd name="connsiteY0" fmla="*/ 803846 h 829901"/>
              <a:gd name="connsiteX1" fmla="*/ 3788229 w 12177486"/>
              <a:gd name="connsiteY1" fmla="*/ 324875 h 829901"/>
              <a:gd name="connsiteX2" fmla="*/ 6821715 w 12177486"/>
              <a:gd name="connsiteY2" fmla="*/ 818360 h 829901"/>
              <a:gd name="connsiteX3" fmla="*/ 9913257 w 12177486"/>
              <a:gd name="connsiteY3" fmla="*/ 5560 h 829901"/>
              <a:gd name="connsiteX4" fmla="*/ 12177486 w 12177486"/>
              <a:gd name="connsiteY4" fmla="*/ 484532 h 829901"/>
              <a:gd name="connsiteX0" fmla="*/ 0 w 12177486"/>
              <a:gd name="connsiteY0" fmla="*/ 798305 h 824360"/>
              <a:gd name="connsiteX1" fmla="*/ 3788229 w 12177486"/>
              <a:gd name="connsiteY1" fmla="*/ 319334 h 824360"/>
              <a:gd name="connsiteX2" fmla="*/ 6821715 w 12177486"/>
              <a:gd name="connsiteY2" fmla="*/ 812819 h 824360"/>
              <a:gd name="connsiteX3" fmla="*/ 9913257 w 12177486"/>
              <a:gd name="connsiteY3" fmla="*/ 19 h 824360"/>
              <a:gd name="connsiteX4" fmla="*/ 12177486 w 12177486"/>
              <a:gd name="connsiteY4" fmla="*/ 478991 h 824360"/>
              <a:gd name="connsiteX0" fmla="*/ 0 w 12177486"/>
              <a:gd name="connsiteY0" fmla="*/ 798305 h 819144"/>
              <a:gd name="connsiteX1" fmla="*/ 3788229 w 12177486"/>
              <a:gd name="connsiteY1" fmla="*/ 319334 h 819144"/>
              <a:gd name="connsiteX2" fmla="*/ 6821715 w 12177486"/>
              <a:gd name="connsiteY2" fmla="*/ 812819 h 819144"/>
              <a:gd name="connsiteX3" fmla="*/ 9913257 w 12177486"/>
              <a:gd name="connsiteY3" fmla="*/ 19 h 819144"/>
              <a:gd name="connsiteX4" fmla="*/ 12177486 w 12177486"/>
              <a:gd name="connsiteY4" fmla="*/ 478991 h 81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7486" h="819144">
                <a:moveTo>
                  <a:pt x="0" y="798305"/>
                </a:moveTo>
                <a:cubicBezTo>
                  <a:pt x="1325638" y="557610"/>
                  <a:pt x="3009417" y="65455"/>
                  <a:pt x="3788229" y="319334"/>
                </a:cubicBezTo>
                <a:cubicBezTo>
                  <a:pt x="4567041" y="573213"/>
                  <a:pt x="5800877" y="866038"/>
                  <a:pt x="6821715" y="812819"/>
                </a:cubicBezTo>
                <a:cubicBezTo>
                  <a:pt x="7842553" y="759600"/>
                  <a:pt x="8883469" y="2317"/>
                  <a:pt x="9913257" y="19"/>
                </a:cubicBezTo>
                <a:cubicBezTo>
                  <a:pt x="10943045" y="-2279"/>
                  <a:pt x="11491686" y="211686"/>
                  <a:pt x="12177486" y="478991"/>
                </a:cubicBez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椭圆 7"/>
          <p:cNvSpPr/>
          <p:nvPr/>
        </p:nvSpPr>
        <p:spPr>
          <a:xfrm>
            <a:off x="1901747" y="4449293"/>
            <a:ext cx="117553" cy="117553"/>
          </a:xfrm>
          <a:prstGeom prst="ellipse">
            <a:avLst/>
          </a:prstGeom>
          <a:solidFill>
            <a:srgbClr val="FFFFFF"/>
          </a:solidFill>
          <a:ln>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椭圆 8"/>
          <p:cNvSpPr/>
          <p:nvPr/>
        </p:nvSpPr>
        <p:spPr>
          <a:xfrm>
            <a:off x="3557606" y="4318322"/>
            <a:ext cx="117553" cy="117553"/>
          </a:xfrm>
          <a:prstGeom prst="ellipse">
            <a:avLst/>
          </a:prstGeom>
          <a:solidFill>
            <a:srgbClr val="FFFFFF"/>
          </a:solidFill>
          <a:ln>
            <a:solidFill>
              <a:srgbClr val="1F25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0" name="椭圆 9"/>
          <p:cNvSpPr/>
          <p:nvPr/>
        </p:nvSpPr>
        <p:spPr>
          <a:xfrm>
            <a:off x="5213465" y="4735046"/>
            <a:ext cx="117553" cy="117553"/>
          </a:xfrm>
          <a:prstGeom prst="ellipse">
            <a:avLst/>
          </a:prstGeom>
          <a:solidFill>
            <a:srgbClr val="FFFFFF"/>
          </a:solidFill>
          <a:ln>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椭圆 10"/>
          <p:cNvSpPr/>
          <p:nvPr/>
        </p:nvSpPr>
        <p:spPr>
          <a:xfrm>
            <a:off x="6869324" y="4846971"/>
            <a:ext cx="117553" cy="117553"/>
          </a:xfrm>
          <a:prstGeom prst="ellipse">
            <a:avLst/>
          </a:prstGeom>
          <a:solidFill>
            <a:srgbClr val="FFFFFF"/>
          </a:solidFill>
          <a:ln>
            <a:solidFill>
              <a:srgbClr val="1F25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椭圆 11"/>
          <p:cNvSpPr/>
          <p:nvPr/>
        </p:nvSpPr>
        <p:spPr>
          <a:xfrm>
            <a:off x="8525183" y="4363569"/>
            <a:ext cx="117553" cy="117553"/>
          </a:xfrm>
          <a:prstGeom prst="ellipse">
            <a:avLst/>
          </a:prstGeom>
          <a:solidFill>
            <a:srgbClr val="FFFFFF"/>
          </a:solidFill>
          <a:ln>
            <a:solidFill>
              <a:srgbClr val="F08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3" name="椭圆 12"/>
          <p:cNvSpPr/>
          <p:nvPr/>
        </p:nvSpPr>
        <p:spPr>
          <a:xfrm>
            <a:off x="10181041" y="4054003"/>
            <a:ext cx="117553" cy="117553"/>
          </a:xfrm>
          <a:prstGeom prst="ellipse">
            <a:avLst/>
          </a:prstGeom>
          <a:solidFill>
            <a:srgbClr val="FFFFFF"/>
          </a:solidFill>
          <a:ln>
            <a:solidFill>
              <a:srgbClr val="1F25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2" name="文本框 31"/>
          <p:cNvSpPr txBox="1"/>
          <p:nvPr/>
        </p:nvSpPr>
        <p:spPr>
          <a:xfrm>
            <a:off x="1451561" y="3965034"/>
            <a:ext cx="1017923" cy="338554"/>
          </a:xfrm>
          <a:prstGeom prst="rect">
            <a:avLst/>
          </a:prstGeom>
          <a:noFill/>
        </p:spPr>
        <p:txBody>
          <a:bodyPr wrap="square" rtlCol="0">
            <a:spAutoFit/>
          </a:bodyPr>
          <a:lstStyle/>
          <a:p>
            <a:pPr algn="ctr"/>
            <a:r>
              <a:rPr lang="zh-CN" altLang="en-US" sz="1600" dirty="0">
                <a:solidFill>
                  <a:srgbClr val="404040"/>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33" name="文本框 32"/>
          <p:cNvSpPr txBox="1"/>
          <p:nvPr/>
        </p:nvSpPr>
        <p:spPr>
          <a:xfrm>
            <a:off x="3073553" y="4587857"/>
            <a:ext cx="1017923" cy="338554"/>
          </a:xfrm>
          <a:prstGeom prst="rect">
            <a:avLst/>
          </a:prstGeom>
          <a:noFill/>
        </p:spPr>
        <p:txBody>
          <a:bodyPr wrap="square" rtlCol="0">
            <a:spAutoFit/>
          </a:bodyPr>
          <a:lstStyle/>
          <a:p>
            <a:pPr algn="ctr"/>
            <a:r>
              <a:rPr lang="zh-CN" altLang="en-US" sz="1600" dirty="0">
                <a:solidFill>
                  <a:srgbClr val="404040"/>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34" name="文本框 33"/>
          <p:cNvSpPr txBox="1"/>
          <p:nvPr/>
        </p:nvSpPr>
        <p:spPr>
          <a:xfrm>
            <a:off x="4787041" y="4298692"/>
            <a:ext cx="1017923" cy="338554"/>
          </a:xfrm>
          <a:prstGeom prst="rect">
            <a:avLst/>
          </a:prstGeom>
          <a:noFill/>
        </p:spPr>
        <p:txBody>
          <a:bodyPr wrap="square" rtlCol="0">
            <a:spAutoFit/>
          </a:bodyPr>
          <a:lstStyle/>
          <a:p>
            <a:pPr algn="ctr"/>
            <a:r>
              <a:rPr lang="zh-CN" altLang="en-US" sz="1600" dirty="0">
                <a:solidFill>
                  <a:srgbClr val="404040"/>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35" name="文本框 34"/>
          <p:cNvSpPr txBox="1"/>
          <p:nvPr/>
        </p:nvSpPr>
        <p:spPr>
          <a:xfrm>
            <a:off x="6477914" y="5056652"/>
            <a:ext cx="1017923" cy="338554"/>
          </a:xfrm>
          <a:prstGeom prst="rect">
            <a:avLst/>
          </a:prstGeom>
          <a:noFill/>
        </p:spPr>
        <p:txBody>
          <a:bodyPr wrap="square" rtlCol="0">
            <a:spAutoFit/>
          </a:bodyPr>
          <a:lstStyle/>
          <a:p>
            <a:pPr algn="ctr"/>
            <a:r>
              <a:rPr lang="zh-CN" altLang="en-US" sz="1600" dirty="0">
                <a:solidFill>
                  <a:srgbClr val="404040"/>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36" name="文本框 35"/>
          <p:cNvSpPr txBox="1"/>
          <p:nvPr/>
        </p:nvSpPr>
        <p:spPr>
          <a:xfrm>
            <a:off x="8074997" y="3914197"/>
            <a:ext cx="1017923" cy="338554"/>
          </a:xfrm>
          <a:prstGeom prst="rect">
            <a:avLst/>
          </a:prstGeom>
          <a:noFill/>
        </p:spPr>
        <p:txBody>
          <a:bodyPr wrap="square" rtlCol="0">
            <a:spAutoFit/>
          </a:bodyPr>
          <a:lstStyle/>
          <a:p>
            <a:pPr algn="ctr"/>
            <a:r>
              <a:rPr lang="zh-CN" altLang="en-US" sz="1600" dirty="0">
                <a:solidFill>
                  <a:srgbClr val="404040"/>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37" name="文本框 36"/>
          <p:cNvSpPr txBox="1"/>
          <p:nvPr/>
        </p:nvSpPr>
        <p:spPr>
          <a:xfrm>
            <a:off x="9789632" y="4307146"/>
            <a:ext cx="1017923" cy="338554"/>
          </a:xfrm>
          <a:prstGeom prst="rect">
            <a:avLst/>
          </a:prstGeom>
          <a:noFill/>
        </p:spPr>
        <p:txBody>
          <a:bodyPr wrap="square" rtlCol="0">
            <a:spAutoFit/>
          </a:bodyPr>
          <a:lstStyle/>
          <a:p>
            <a:pPr algn="ctr"/>
            <a:r>
              <a:rPr lang="zh-CN" altLang="en-US" sz="1600" dirty="0">
                <a:solidFill>
                  <a:srgbClr val="404040"/>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38" name="矩形 37"/>
          <p:cNvSpPr/>
          <p:nvPr/>
        </p:nvSpPr>
        <p:spPr>
          <a:xfrm>
            <a:off x="1491509" y="1702335"/>
            <a:ext cx="9702655" cy="11726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您的内容打在这里，或者通过复制您的文本后，在此框中选择粘贴，并选择只保留文字。您的内容打在这里，或者通过通过复制您的文本。，或者通过复制您的文本后，在此框中选择粘贴，并选择只保留文字。您的内容打在这里，或者通过通过复制您的文本。</a:t>
            </a:r>
          </a:p>
        </p:txBody>
      </p:sp>
      <p:cxnSp>
        <p:nvCxnSpPr>
          <p:cNvPr id="39" name="直接连接符 38"/>
          <p:cNvCxnSpPr/>
          <p:nvPr/>
        </p:nvCxnSpPr>
        <p:spPr>
          <a:xfrm>
            <a:off x="1377687" y="2003300"/>
            <a:ext cx="0" cy="54392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xmlns="" id="{72A0466E-6078-4CEE-A69B-58BCBF6E9894}"/>
              </a:ext>
            </a:extLst>
          </p:cNvPr>
          <p:cNvGrpSpPr/>
          <p:nvPr/>
        </p:nvGrpSpPr>
        <p:grpSpPr>
          <a:xfrm>
            <a:off x="1678580" y="3304538"/>
            <a:ext cx="563884" cy="563961"/>
            <a:chOff x="2766872" y="3684983"/>
            <a:chExt cx="563884" cy="563961"/>
          </a:xfrm>
        </p:grpSpPr>
        <p:sp>
          <p:nvSpPr>
            <p:cNvPr id="41" name="椭圆 40">
              <a:extLst>
                <a:ext uri="{FF2B5EF4-FFF2-40B4-BE49-F238E27FC236}">
                  <a16:creationId xmlns:a16="http://schemas.microsoft.com/office/drawing/2014/main" xmlns="" id="{6A24DE39-9096-48D4-8DC0-81DBB2B330CE}"/>
                </a:ext>
              </a:extLst>
            </p:cNvPr>
            <p:cNvSpPr/>
            <p:nvPr/>
          </p:nvSpPr>
          <p:spPr>
            <a:xfrm>
              <a:off x="2766872" y="3684983"/>
              <a:ext cx="563884" cy="563961"/>
            </a:xfrm>
            <a:prstGeom prst="ellipse">
              <a:avLst/>
            </a:prstGeom>
            <a:solidFill>
              <a:srgbClr val="F08421"/>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42" name="组合 41">
              <a:extLst>
                <a:ext uri="{FF2B5EF4-FFF2-40B4-BE49-F238E27FC236}">
                  <a16:creationId xmlns:a16="http://schemas.microsoft.com/office/drawing/2014/main" xmlns="" id="{35BF9542-D6FF-4EC5-8A48-D80F100C28A1}"/>
                </a:ext>
              </a:extLst>
            </p:cNvPr>
            <p:cNvGrpSpPr/>
            <p:nvPr/>
          </p:nvGrpSpPr>
          <p:grpSpPr>
            <a:xfrm>
              <a:off x="2923439" y="3799245"/>
              <a:ext cx="270585" cy="272453"/>
              <a:chOff x="5042691" y="2273920"/>
              <a:chExt cx="702937" cy="707692"/>
            </a:xfrm>
            <a:solidFill>
              <a:schemeClr val="bg1"/>
            </a:solidFill>
          </p:grpSpPr>
          <p:sp>
            <p:nvSpPr>
              <p:cNvPr id="43" name="Freeform 12">
                <a:extLst>
                  <a:ext uri="{FF2B5EF4-FFF2-40B4-BE49-F238E27FC236}">
                    <a16:creationId xmlns:a16="http://schemas.microsoft.com/office/drawing/2014/main" xmlns="" id="{A110AC53-EF3C-4DE4-9E3F-CC6A52E0F0F7}"/>
                  </a:ext>
                </a:extLst>
              </p:cNvPr>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4" name="Freeform 13">
                <a:extLst>
                  <a:ext uri="{FF2B5EF4-FFF2-40B4-BE49-F238E27FC236}">
                    <a16:creationId xmlns:a16="http://schemas.microsoft.com/office/drawing/2014/main" xmlns="" id="{6D39BE91-F5B2-494D-9853-45AC5FA4A1FA}"/>
                  </a:ext>
                </a:extLst>
              </p:cNvPr>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45" name="组合 44">
            <a:extLst>
              <a:ext uri="{FF2B5EF4-FFF2-40B4-BE49-F238E27FC236}">
                <a16:creationId xmlns:a16="http://schemas.microsoft.com/office/drawing/2014/main" xmlns="" id="{1FEC52F4-43FE-4E98-B900-6D844414A93C}"/>
              </a:ext>
            </a:extLst>
          </p:cNvPr>
          <p:cNvGrpSpPr/>
          <p:nvPr/>
        </p:nvGrpSpPr>
        <p:grpSpPr>
          <a:xfrm>
            <a:off x="3334440" y="4979675"/>
            <a:ext cx="563884" cy="563961"/>
            <a:chOff x="3782859" y="3684983"/>
            <a:chExt cx="563884" cy="563961"/>
          </a:xfrm>
        </p:grpSpPr>
        <p:sp>
          <p:nvSpPr>
            <p:cNvPr id="46" name="椭圆 45">
              <a:extLst>
                <a:ext uri="{FF2B5EF4-FFF2-40B4-BE49-F238E27FC236}">
                  <a16:creationId xmlns:a16="http://schemas.microsoft.com/office/drawing/2014/main" xmlns="" id="{F666FE5C-493D-4265-9D30-8BEF1A3CCDC9}"/>
                </a:ext>
              </a:extLst>
            </p:cNvPr>
            <p:cNvSpPr/>
            <p:nvPr/>
          </p:nvSpPr>
          <p:spPr>
            <a:xfrm>
              <a:off x="3782859" y="3684983"/>
              <a:ext cx="563884" cy="563961"/>
            </a:xfrm>
            <a:prstGeom prst="ellipse">
              <a:avLst/>
            </a:prstGeom>
            <a:solidFill>
              <a:srgbClr val="1F2531"/>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47" name="组合 46">
              <a:extLst>
                <a:ext uri="{FF2B5EF4-FFF2-40B4-BE49-F238E27FC236}">
                  <a16:creationId xmlns:a16="http://schemas.microsoft.com/office/drawing/2014/main" xmlns="" id="{F6A66F9A-C82E-49D2-B251-B8211DC1E4A4}"/>
                </a:ext>
              </a:extLst>
            </p:cNvPr>
            <p:cNvGrpSpPr/>
            <p:nvPr/>
          </p:nvGrpSpPr>
          <p:grpSpPr>
            <a:xfrm>
              <a:off x="3936848" y="3834339"/>
              <a:ext cx="282468" cy="240378"/>
              <a:chOff x="7909299" y="3772690"/>
              <a:chExt cx="667095" cy="567616"/>
            </a:xfrm>
            <a:solidFill>
              <a:schemeClr val="bg1"/>
            </a:solidFill>
          </p:grpSpPr>
          <p:sp>
            <p:nvSpPr>
              <p:cNvPr id="48" name="Freeform 16">
                <a:extLst>
                  <a:ext uri="{FF2B5EF4-FFF2-40B4-BE49-F238E27FC236}">
                    <a16:creationId xmlns:a16="http://schemas.microsoft.com/office/drawing/2014/main" xmlns="" id="{AE3E22DB-0DC6-41E5-A0D4-94A8F6F381AD}"/>
                  </a:ext>
                </a:extLst>
              </p:cNvPr>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9" name="Freeform 17">
                <a:extLst>
                  <a:ext uri="{FF2B5EF4-FFF2-40B4-BE49-F238E27FC236}">
                    <a16:creationId xmlns:a16="http://schemas.microsoft.com/office/drawing/2014/main" xmlns="" id="{F1F846E5-9A23-4BA9-A48F-F9268F8811ED}"/>
                  </a:ext>
                </a:extLst>
              </p:cNvPr>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50" name="组合 49">
            <a:extLst>
              <a:ext uri="{FF2B5EF4-FFF2-40B4-BE49-F238E27FC236}">
                <a16:creationId xmlns:a16="http://schemas.microsoft.com/office/drawing/2014/main" xmlns="" id="{1370924F-0DD5-4DF9-B751-84015D159452}"/>
              </a:ext>
            </a:extLst>
          </p:cNvPr>
          <p:cNvGrpSpPr/>
          <p:nvPr/>
        </p:nvGrpSpPr>
        <p:grpSpPr>
          <a:xfrm>
            <a:off x="4990299" y="3688790"/>
            <a:ext cx="563884" cy="563961"/>
            <a:chOff x="2766872" y="3684983"/>
            <a:chExt cx="563884" cy="563961"/>
          </a:xfrm>
        </p:grpSpPr>
        <p:sp>
          <p:nvSpPr>
            <p:cNvPr id="51" name="椭圆 50">
              <a:extLst>
                <a:ext uri="{FF2B5EF4-FFF2-40B4-BE49-F238E27FC236}">
                  <a16:creationId xmlns:a16="http://schemas.microsoft.com/office/drawing/2014/main" xmlns="" id="{A7622D5D-B479-445D-8884-28F74882DB4D}"/>
                </a:ext>
              </a:extLst>
            </p:cNvPr>
            <p:cNvSpPr/>
            <p:nvPr/>
          </p:nvSpPr>
          <p:spPr>
            <a:xfrm>
              <a:off x="2766872" y="3684983"/>
              <a:ext cx="563884" cy="563961"/>
            </a:xfrm>
            <a:prstGeom prst="ellipse">
              <a:avLst/>
            </a:prstGeom>
            <a:solidFill>
              <a:srgbClr val="F08421"/>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52" name="组合 51">
              <a:extLst>
                <a:ext uri="{FF2B5EF4-FFF2-40B4-BE49-F238E27FC236}">
                  <a16:creationId xmlns:a16="http://schemas.microsoft.com/office/drawing/2014/main" xmlns="" id="{DF5D697B-F152-4AD6-AB28-094AD929AAEB}"/>
                </a:ext>
              </a:extLst>
            </p:cNvPr>
            <p:cNvGrpSpPr/>
            <p:nvPr/>
          </p:nvGrpSpPr>
          <p:grpSpPr>
            <a:xfrm>
              <a:off x="2923439" y="3799245"/>
              <a:ext cx="270585" cy="272453"/>
              <a:chOff x="5042691" y="2273920"/>
              <a:chExt cx="702937" cy="707692"/>
            </a:xfrm>
            <a:solidFill>
              <a:schemeClr val="bg1"/>
            </a:solidFill>
          </p:grpSpPr>
          <p:sp>
            <p:nvSpPr>
              <p:cNvPr id="53" name="Freeform 12">
                <a:extLst>
                  <a:ext uri="{FF2B5EF4-FFF2-40B4-BE49-F238E27FC236}">
                    <a16:creationId xmlns:a16="http://schemas.microsoft.com/office/drawing/2014/main" xmlns="" id="{D2736C0E-9826-4257-BB06-119FFA8070FC}"/>
                  </a:ext>
                </a:extLst>
              </p:cNvPr>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4" name="Freeform 13">
                <a:extLst>
                  <a:ext uri="{FF2B5EF4-FFF2-40B4-BE49-F238E27FC236}">
                    <a16:creationId xmlns:a16="http://schemas.microsoft.com/office/drawing/2014/main" xmlns="" id="{87E764E2-18D1-4D59-ACA3-1FD9A1FDF727}"/>
                  </a:ext>
                </a:extLst>
              </p:cNvPr>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55" name="组合 54">
            <a:extLst>
              <a:ext uri="{FF2B5EF4-FFF2-40B4-BE49-F238E27FC236}">
                <a16:creationId xmlns:a16="http://schemas.microsoft.com/office/drawing/2014/main" xmlns="" id="{EDDA1EF4-F68C-4DE0-BAE4-5FC6F015DD5D}"/>
              </a:ext>
            </a:extLst>
          </p:cNvPr>
          <p:cNvGrpSpPr/>
          <p:nvPr/>
        </p:nvGrpSpPr>
        <p:grpSpPr>
          <a:xfrm>
            <a:off x="6646158" y="5276576"/>
            <a:ext cx="563884" cy="563961"/>
            <a:chOff x="3782859" y="3684983"/>
            <a:chExt cx="563884" cy="563961"/>
          </a:xfrm>
        </p:grpSpPr>
        <p:sp>
          <p:nvSpPr>
            <p:cNvPr id="56" name="椭圆 55">
              <a:extLst>
                <a:ext uri="{FF2B5EF4-FFF2-40B4-BE49-F238E27FC236}">
                  <a16:creationId xmlns:a16="http://schemas.microsoft.com/office/drawing/2014/main" xmlns="" id="{A2597787-4FF1-4C4B-917C-B46D13E56EEE}"/>
                </a:ext>
              </a:extLst>
            </p:cNvPr>
            <p:cNvSpPr/>
            <p:nvPr/>
          </p:nvSpPr>
          <p:spPr>
            <a:xfrm>
              <a:off x="3782859" y="3684983"/>
              <a:ext cx="563884" cy="563961"/>
            </a:xfrm>
            <a:prstGeom prst="ellipse">
              <a:avLst/>
            </a:prstGeom>
            <a:solidFill>
              <a:srgbClr val="1F2531"/>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57" name="组合 56">
              <a:extLst>
                <a:ext uri="{FF2B5EF4-FFF2-40B4-BE49-F238E27FC236}">
                  <a16:creationId xmlns:a16="http://schemas.microsoft.com/office/drawing/2014/main" xmlns="" id="{775B9FF9-32A0-4013-9A47-7509DCC0141F}"/>
                </a:ext>
              </a:extLst>
            </p:cNvPr>
            <p:cNvGrpSpPr/>
            <p:nvPr/>
          </p:nvGrpSpPr>
          <p:grpSpPr>
            <a:xfrm>
              <a:off x="3936848" y="3834339"/>
              <a:ext cx="282468" cy="240378"/>
              <a:chOff x="7909299" y="3772690"/>
              <a:chExt cx="667095" cy="567616"/>
            </a:xfrm>
            <a:solidFill>
              <a:schemeClr val="bg1"/>
            </a:solidFill>
          </p:grpSpPr>
          <p:sp>
            <p:nvSpPr>
              <p:cNvPr id="58" name="Freeform 16">
                <a:extLst>
                  <a:ext uri="{FF2B5EF4-FFF2-40B4-BE49-F238E27FC236}">
                    <a16:creationId xmlns:a16="http://schemas.microsoft.com/office/drawing/2014/main" xmlns="" id="{A1CF7810-A565-40AC-BF96-CD7F2C45CCCD}"/>
                  </a:ext>
                </a:extLst>
              </p:cNvPr>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9" name="Freeform 17">
                <a:extLst>
                  <a:ext uri="{FF2B5EF4-FFF2-40B4-BE49-F238E27FC236}">
                    <a16:creationId xmlns:a16="http://schemas.microsoft.com/office/drawing/2014/main" xmlns="" id="{0759C2F5-F823-4760-93D8-AA262E399B26}"/>
                  </a:ext>
                </a:extLst>
              </p:cNvPr>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60" name="组合 59">
            <a:extLst>
              <a:ext uri="{FF2B5EF4-FFF2-40B4-BE49-F238E27FC236}">
                <a16:creationId xmlns:a16="http://schemas.microsoft.com/office/drawing/2014/main" xmlns="" id="{A7D3BBB6-E426-4DE8-A760-D1115C35CEE6}"/>
              </a:ext>
            </a:extLst>
          </p:cNvPr>
          <p:cNvGrpSpPr/>
          <p:nvPr/>
        </p:nvGrpSpPr>
        <p:grpSpPr>
          <a:xfrm>
            <a:off x="10036842" y="4731781"/>
            <a:ext cx="563884" cy="563961"/>
            <a:chOff x="3782859" y="3684983"/>
            <a:chExt cx="563884" cy="563961"/>
          </a:xfrm>
        </p:grpSpPr>
        <p:sp>
          <p:nvSpPr>
            <p:cNvPr id="61" name="椭圆 60">
              <a:extLst>
                <a:ext uri="{FF2B5EF4-FFF2-40B4-BE49-F238E27FC236}">
                  <a16:creationId xmlns:a16="http://schemas.microsoft.com/office/drawing/2014/main" xmlns="" id="{B545DC8D-FCDE-4C3B-8287-AD6893BAB71E}"/>
                </a:ext>
              </a:extLst>
            </p:cNvPr>
            <p:cNvSpPr/>
            <p:nvPr/>
          </p:nvSpPr>
          <p:spPr>
            <a:xfrm>
              <a:off x="3782859" y="3684983"/>
              <a:ext cx="563884" cy="563961"/>
            </a:xfrm>
            <a:prstGeom prst="ellipse">
              <a:avLst/>
            </a:prstGeom>
            <a:solidFill>
              <a:srgbClr val="1F2531"/>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62" name="组合 61">
              <a:extLst>
                <a:ext uri="{FF2B5EF4-FFF2-40B4-BE49-F238E27FC236}">
                  <a16:creationId xmlns:a16="http://schemas.microsoft.com/office/drawing/2014/main" xmlns="" id="{7BAAAD17-9261-4078-BEBA-B33ED92B48B4}"/>
                </a:ext>
              </a:extLst>
            </p:cNvPr>
            <p:cNvGrpSpPr/>
            <p:nvPr/>
          </p:nvGrpSpPr>
          <p:grpSpPr>
            <a:xfrm>
              <a:off x="3936848" y="3834339"/>
              <a:ext cx="282468" cy="240378"/>
              <a:chOff x="7909299" y="3772690"/>
              <a:chExt cx="667095" cy="567616"/>
            </a:xfrm>
            <a:solidFill>
              <a:schemeClr val="bg1"/>
            </a:solidFill>
          </p:grpSpPr>
          <p:sp>
            <p:nvSpPr>
              <p:cNvPr id="63" name="Freeform 16">
                <a:extLst>
                  <a:ext uri="{FF2B5EF4-FFF2-40B4-BE49-F238E27FC236}">
                    <a16:creationId xmlns:a16="http://schemas.microsoft.com/office/drawing/2014/main" xmlns="" id="{4CBAB5EC-7F82-4A22-BAD0-6A015D8032B5}"/>
                  </a:ext>
                </a:extLst>
              </p:cNvPr>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4" name="Freeform 17">
                <a:extLst>
                  <a:ext uri="{FF2B5EF4-FFF2-40B4-BE49-F238E27FC236}">
                    <a16:creationId xmlns:a16="http://schemas.microsoft.com/office/drawing/2014/main" xmlns="" id="{01AC4E6C-5480-421F-9B4E-68B8B322DA7C}"/>
                  </a:ext>
                </a:extLst>
              </p:cNvPr>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grpSp>
        <p:nvGrpSpPr>
          <p:cNvPr id="65" name="组合 64">
            <a:extLst>
              <a:ext uri="{FF2B5EF4-FFF2-40B4-BE49-F238E27FC236}">
                <a16:creationId xmlns:a16="http://schemas.microsoft.com/office/drawing/2014/main" xmlns="" id="{B4A4208C-E5EF-4F43-9284-6C2790EE160B}"/>
              </a:ext>
            </a:extLst>
          </p:cNvPr>
          <p:cNvGrpSpPr/>
          <p:nvPr/>
        </p:nvGrpSpPr>
        <p:grpSpPr>
          <a:xfrm>
            <a:off x="8302018" y="3298189"/>
            <a:ext cx="563884" cy="563961"/>
            <a:chOff x="2766872" y="3684983"/>
            <a:chExt cx="563884" cy="563961"/>
          </a:xfrm>
        </p:grpSpPr>
        <p:sp>
          <p:nvSpPr>
            <p:cNvPr id="66" name="椭圆 65">
              <a:extLst>
                <a:ext uri="{FF2B5EF4-FFF2-40B4-BE49-F238E27FC236}">
                  <a16:creationId xmlns:a16="http://schemas.microsoft.com/office/drawing/2014/main" xmlns="" id="{74F4C839-71F6-44BD-98BF-DD4DC914F824}"/>
                </a:ext>
              </a:extLst>
            </p:cNvPr>
            <p:cNvSpPr/>
            <p:nvPr/>
          </p:nvSpPr>
          <p:spPr>
            <a:xfrm>
              <a:off x="2766872" y="3684983"/>
              <a:ext cx="563884" cy="563961"/>
            </a:xfrm>
            <a:prstGeom prst="ellipse">
              <a:avLst/>
            </a:prstGeom>
            <a:solidFill>
              <a:srgbClr val="F08421"/>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67" name="组合 66">
              <a:extLst>
                <a:ext uri="{FF2B5EF4-FFF2-40B4-BE49-F238E27FC236}">
                  <a16:creationId xmlns:a16="http://schemas.microsoft.com/office/drawing/2014/main" xmlns="" id="{F1FA0386-4C45-4C8B-9030-37230A66CA84}"/>
                </a:ext>
              </a:extLst>
            </p:cNvPr>
            <p:cNvGrpSpPr/>
            <p:nvPr/>
          </p:nvGrpSpPr>
          <p:grpSpPr>
            <a:xfrm>
              <a:off x="2923439" y="3799245"/>
              <a:ext cx="270585" cy="272453"/>
              <a:chOff x="5042691" y="2273920"/>
              <a:chExt cx="702937" cy="707692"/>
            </a:xfrm>
            <a:solidFill>
              <a:schemeClr val="bg1"/>
            </a:solidFill>
          </p:grpSpPr>
          <p:sp>
            <p:nvSpPr>
              <p:cNvPr id="68" name="Freeform 12">
                <a:extLst>
                  <a:ext uri="{FF2B5EF4-FFF2-40B4-BE49-F238E27FC236}">
                    <a16:creationId xmlns:a16="http://schemas.microsoft.com/office/drawing/2014/main" xmlns="" id="{C21F93B5-F5CB-48C2-B68F-50CFC391000C}"/>
                  </a:ext>
                </a:extLst>
              </p:cNvPr>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9" name="Freeform 13">
                <a:extLst>
                  <a:ext uri="{FF2B5EF4-FFF2-40B4-BE49-F238E27FC236}">
                    <a16:creationId xmlns:a16="http://schemas.microsoft.com/office/drawing/2014/main" xmlns="" id="{ECF5FDEF-4506-4E65-8D91-BB737E4C1B2E}"/>
                  </a:ext>
                </a:extLst>
              </p:cNvPr>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pic>
        <p:nvPicPr>
          <p:cNvPr id="70" name="图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143" y="359638"/>
            <a:ext cx="1007544" cy="1263460"/>
          </a:xfrm>
          <a:prstGeom prst="rect">
            <a:avLst/>
          </a:prstGeom>
        </p:spPr>
      </p:pic>
    </p:spTree>
    <p:extLst>
      <p:ext uri="{BB962C8B-B14F-4D97-AF65-F5344CB8AC3E}">
        <p14:creationId xmlns:p14="http://schemas.microsoft.com/office/powerpoint/2010/main" val="923328461"/>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2" presetClass="entr" presetSubtype="1" fill="hold" grpId="0" nodeType="withEffect">
                                  <p:stCondLst>
                                    <p:cond delay="100"/>
                                  </p:stCondLst>
                                  <p:childTnLst>
                                    <p:set>
                                      <p:cBhvr>
                                        <p:cTn id="10" dur="1" fill="hold">
                                          <p:stCondLst>
                                            <p:cond delay="0"/>
                                          </p:stCondLst>
                                        </p:cTn>
                                        <p:tgtEl>
                                          <p:spTgt spid="38">
                                            <p:txEl>
                                              <p:pRg st="0" end="0"/>
                                            </p:txEl>
                                          </p:spTgt>
                                        </p:tgtEl>
                                        <p:attrNameLst>
                                          <p:attrName>style.visibility</p:attrName>
                                        </p:attrNameLst>
                                      </p:cBhvr>
                                      <p:to>
                                        <p:strVal val="visible"/>
                                      </p:to>
                                    </p:set>
                                    <p:animEffect transition="in" filter="wipe(up)">
                                      <p:cBhvr>
                                        <p:cTn id="11" dur="500"/>
                                        <p:tgtEl>
                                          <p:spTgt spid="38">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40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60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40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grpId="0" nodeType="withEffect">
                                  <p:stCondLst>
                                    <p:cond delay="60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grpId="0" nodeType="withEffect">
                                  <p:stCondLst>
                                    <p:cond delay="70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1300"/>
                            </p:stCondLst>
                            <p:childTnLst>
                              <p:par>
                                <p:cTn id="64" presetID="42" presetClass="entr" presetSubtype="0" fill="hold"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600"/>
                                        <p:tgtEl>
                                          <p:spTgt spid="40"/>
                                        </p:tgtEl>
                                      </p:cBhvr>
                                    </p:animEffect>
                                    <p:anim calcmode="lin" valueType="num">
                                      <p:cBhvr>
                                        <p:cTn id="67" dur="600" fill="hold"/>
                                        <p:tgtEl>
                                          <p:spTgt spid="40"/>
                                        </p:tgtEl>
                                        <p:attrNameLst>
                                          <p:attrName>ppt_x</p:attrName>
                                        </p:attrNameLst>
                                      </p:cBhvr>
                                      <p:tavLst>
                                        <p:tav tm="0">
                                          <p:val>
                                            <p:strVal val="#ppt_x"/>
                                          </p:val>
                                        </p:tav>
                                        <p:tav tm="100000">
                                          <p:val>
                                            <p:strVal val="#ppt_x"/>
                                          </p:val>
                                        </p:tav>
                                      </p:tavLst>
                                    </p:anim>
                                    <p:anim calcmode="lin" valueType="num">
                                      <p:cBhvr>
                                        <p:cTn id="68" dur="600" fill="hold"/>
                                        <p:tgtEl>
                                          <p:spTgt spid="40"/>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25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700"/>
                                        <p:tgtEl>
                                          <p:spTgt spid="45"/>
                                        </p:tgtEl>
                                      </p:cBhvr>
                                    </p:animEffect>
                                    <p:anim calcmode="lin" valueType="num">
                                      <p:cBhvr>
                                        <p:cTn id="72" dur="700" fill="hold"/>
                                        <p:tgtEl>
                                          <p:spTgt spid="45"/>
                                        </p:tgtEl>
                                        <p:attrNameLst>
                                          <p:attrName>ppt_x</p:attrName>
                                        </p:attrNameLst>
                                      </p:cBhvr>
                                      <p:tavLst>
                                        <p:tav tm="0">
                                          <p:val>
                                            <p:strVal val="#ppt_x"/>
                                          </p:val>
                                        </p:tav>
                                        <p:tav tm="100000">
                                          <p:val>
                                            <p:strVal val="#ppt_x"/>
                                          </p:val>
                                        </p:tav>
                                      </p:tavLst>
                                    </p:anim>
                                    <p:anim calcmode="lin" valueType="num">
                                      <p:cBhvr>
                                        <p:cTn id="73" dur="700" fill="hold"/>
                                        <p:tgtEl>
                                          <p:spTgt spid="45"/>
                                        </p:tgtEl>
                                        <p:attrNameLst>
                                          <p:attrName>ppt_y</p:attrName>
                                        </p:attrNameLst>
                                      </p:cBhvr>
                                      <p:tavLst>
                                        <p:tav tm="0">
                                          <p:val>
                                            <p:strVal val="#ppt_y+.1"/>
                                          </p:val>
                                        </p:tav>
                                        <p:tav tm="100000">
                                          <p:val>
                                            <p:strVal val="#ppt_y"/>
                                          </p:val>
                                        </p:tav>
                                      </p:tavLst>
                                    </p:anim>
                                  </p:childTnLst>
                                </p:cTn>
                              </p:par>
                            </p:childTnLst>
                          </p:cTn>
                        </p:par>
                        <p:par>
                          <p:cTn id="74" fill="hold">
                            <p:stCondLst>
                              <p:cond delay="2250"/>
                            </p:stCondLst>
                            <p:childTnLst>
                              <p:par>
                                <p:cTn id="75" presetID="42" presetClass="entr" presetSubtype="0" fill="hold" nodeType="after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600"/>
                                        <p:tgtEl>
                                          <p:spTgt spid="50"/>
                                        </p:tgtEl>
                                      </p:cBhvr>
                                    </p:animEffect>
                                    <p:anim calcmode="lin" valueType="num">
                                      <p:cBhvr>
                                        <p:cTn id="78" dur="600" fill="hold"/>
                                        <p:tgtEl>
                                          <p:spTgt spid="50"/>
                                        </p:tgtEl>
                                        <p:attrNameLst>
                                          <p:attrName>ppt_x</p:attrName>
                                        </p:attrNameLst>
                                      </p:cBhvr>
                                      <p:tavLst>
                                        <p:tav tm="0">
                                          <p:val>
                                            <p:strVal val="#ppt_x"/>
                                          </p:val>
                                        </p:tav>
                                        <p:tav tm="100000">
                                          <p:val>
                                            <p:strVal val="#ppt_x"/>
                                          </p:val>
                                        </p:tav>
                                      </p:tavLst>
                                    </p:anim>
                                    <p:anim calcmode="lin" valueType="num">
                                      <p:cBhvr>
                                        <p:cTn id="79" dur="600" fill="hold"/>
                                        <p:tgtEl>
                                          <p:spTgt spid="5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25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700"/>
                                        <p:tgtEl>
                                          <p:spTgt spid="55"/>
                                        </p:tgtEl>
                                      </p:cBhvr>
                                    </p:animEffect>
                                    <p:anim calcmode="lin" valueType="num">
                                      <p:cBhvr>
                                        <p:cTn id="83" dur="700" fill="hold"/>
                                        <p:tgtEl>
                                          <p:spTgt spid="55"/>
                                        </p:tgtEl>
                                        <p:attrNameLst>
                                          <p:attrName>ppt_x</p:attrName>
                                        </p:attrNameLst>
                                      </p:cBhvr>
                                      <p:tavLst>
                                        <p:tav tm="0">
                                          <p:val>
                                            <p:strVal val="#ppt_x"/>
                                          </p:val>
                                        </p:tav>
                                        <p:tav tm="100000">
                                          <p:val>
                                            <p:strVal val="#ppt_x"/>
                                          </p:val>
                                        </p:tav>
                                      </p:tavLst>
                                    </p:anim>
                                    <p:anim calcmode="lin" valueType="num">
                                      <p:cBhvr>
                                        <p:cTn id="84" dur="700" fill="hold"/>
                                        <p:tgtEl>
                                          <p:spTgt spid="55"/>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25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700"/>
                                        <p:tgtEl>
                                          <p:spTgt spid="60"/>
                                        </p:tgtEl>
                                      </p:cBhvr>
                                    </p:animEffect>
                                    <p:anim calcmode="lin" valueType="num">
                                      <p:cBhvr>
                                        <p:cTn id="88" dur="700" fill="hold"/>
                                        <p:tgtEl>
                                          <p:spTgt spid="60"/>
                                        </p:tgtEl>
                                        <p:attrNameLst>
                                          <p:attrName>ppt_x</p:attrName>
                                        </p:attrNameLst>
                                      </p:cBhvr>
                                      <p:tavLst>
                                        <p:tav tm="0">
                                          <p:val>
                                            <p:strVal val="#ppt_x"/>
                                          </p:val>
                                        </p:tav>
                                        <p:tav tm="100000">
                                          <p:val>
                                            <p:strVal val="#ppt_x"/>
                                          </p:val>
                                        </p:tav>
                                      </p:tavLst>
                                    </p:anim>
                                    <p:anim calcmode="lin" valueType="num">
                                      <p:cBhvr>
                                        <p:cTn id="89" dur="700" fill="hold"/>
                                        <p:tgtEl>
                                          <p:spTgt spid="60"/>
                                        </p:tgtEl>
                                        <p:attrNameLst>
                                          <p:attrName>ppt_y</p:attrName>
                                        </p:attrNameLst>
                                      </p:cBhvr>
                                      <p:tavLst>
                                        <p:tav tm="0">
                                          <p:val>
                                            <p:strVal val="#ppt_y+.1"/>
                                          </p:val>
                                        </p:tav>
                                        <p:tav tm="100000">
                                          <p:val>
                                            <p:strVal val="#ppt_y"/>
                                          </p:val>
                                        </p:tav>
                                      </p:tavLst>
                                    </p:anim>
                                  </p:childTnLst>
                                </p:cTn>
                              </p:par>
                            </p:childTnLst>
                          </p:cTn>
                        </p:par>
                        <p:par>
                          <p:cTn id="90" fill="hold">
                            <p:stCondLst>
                              <p:cond delay="3200"/>
                            </p:stCondLst>
                            <p:childTnLst>
                              <p:par>
                                <p:cTn id="91" presetID="42" presetClass="entr" presetSubtype="0" fill="hold" nodeType="after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600"/>
                                        <p:tgtEl>
                                          <p:spTgt spid="65"/>
                                        </p:tgtEl>
                                      </p:cBhvr>
                                    </p:animEffect>
                                    <p:anim calcmode="lin" valueType="num">
                                      <p:cBhvr>
                                        <p:cTn id="94" dur="600" fill="hold"/>
                                        <p:tgtEl>
                                          <p:spTgt spid="65"/>
                                        </p:tgtEl>
                                        <p:attrNameLst>
                                          <p:attrName>ppt_x</p:attrName>
                                        </p:attrNameLst>
                                      </p:cBhvr>
                                      <p:tavLst>
                                        <p:tav tm="0">
                                          <p:val>
                                            <p:strVal val="#ppt_x"/>
                                          </p:val>
                                        </p:tav>
                                        <p:tav tm="100000">
                                          <p:val>
                                            <p:strVal val="#ppt_x"/>
                                          </p:val>
                                        </p:tav>
                                      </p:tavLst>
                                    </p:anim>
                                    <p:anim calcmode="lin" valueType="num">
                                      <p:cBhvr>
                                        <p:cTn id="95" dur="6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32" grpId="0"/>
      <p:bldP spid="33" grpId="0"/>
      <p:bldP spid="34" grpId="0"/>
      <p:bldP spid="35" grpId="0"/>
      <p:bldP spid="36" grpId="0"/>
      <p:bldP spid="37" grpId="0"/>
      <p:bldP spid="38"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6667500" y="5527344"/>
            <a:ext cx="2324100" cy="0"/>
          </a:xfrm>
          <a:custGeom>
            <a:avLst/>
            <a:gdLst>
              <a:gd name="connsiteX0" fmla="*/ 0 w 2324100"/>
              <a:gd name="connsiteY0" fmla="*/ 0 h 0"/>
              <a:gd name="connsiteX1" fmla="*/ 2324100 w 2324100"/>
              <a:gd name="connsiteY1" fmla="*/ 0 h 0"/>
            </a:gdLst>
            <a:ahLst/>
            <a:cxnLst>
              <a:cxn ang="0">
                <a:pos x="connsiteX0" y="connsiteY0"/>
              </a:cxn>
              <a:cxn ang="0">
                <a:pos x="connsiteX1" y="connsiteY1"/>
              </a:cxn>
            </a:cxnLst>
            <a:rect l="l" t="t" r="r" b="b"/>
            <a:pathLst>
              <a:path w="2324100">
                <a:moveTo>
                  <a:pt x="0" y="0"/>
                </a:moveTo>
                <a:lnTo>
                  <a:pt x="2324100" y="0"/>
                </a:lnTo>
              </a:path>
            </a:pathLst>
          </a:custGeom>
          <a:noFill/>
          <a:ln>
            <a:solidFill>
              <a:schemeClr val="bg1">
                <a:lumMod val="75000"/>
              </a:schemeClr>
            </a:solidFill>
            <a:prstDash val="sysDash"/>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8" name="任意多边形 7"/>
          <p:cNvSpPr/>
          <p:nvPr/>
        </p:nvSpPr>
        <p:spPr>
          <a:xfrm flipH="1">
            <a:off x="3310451" y="3717594"/>
            <a:ext cx="2324100" cy="0"/>
          </a:xfrm>
          <a:custGeom>
            <a:avLst/>
            <a:gdLst>
              <a:gd name="connsiteX0" fmla="*/ 0 w 2324100"/>
              <a:gd name="connsiteY0" fmla="*/ 0 h 0"/>
              <a:gd name="connsiteX1" fmla="*/ 2324100 w 2324100"/>
              <a:gd name="connsiteY1" fmla="*/ 0 h 0"/>
            </a:gdLst>
            <a:ahLst/>
            <a:cxnLst>
              <a:cxn ang="0">
                <a:pos x="connsiteX0" y="connsiteY0"/>
              </a:cxn>
              <a:cxn ang="0">
                <a:pos x="connsiteX1" y="connsiteY1"/>
              </a:cxn>
            </a:cxnLst>
            <a:rect l="l" t="t" r="r" b="b"/>
            <a:pathLst>
              <a:path w="2324100">
                <a:moveTo>
                  <a:pt x="0" y="0"/>
                </a:moveTo>
                <a:lnTo>
                  <a:pt x="2324100" y="0"/>
                </a:lnTo>
              </a:path>
            </a:pathLst>
          </a:custGeom>
          <a:noFill/>
          <a:ln>
            <a:solidFill>
              <a:schemeClr val="bg1">
                <a:lumMod val="75000"/>
              </a:schemeClr>
            </a:solidFill>
            <a:prstDash val="sysDash"/>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任意多边形 8"/>
          <p:cNvSpPr/>
          <p:nvPr/>
        </p:nvSpPr>
        <p:spPr>
          <a:xfrm>
            <a:off x="6667500" y="1955469"/>
            <a:ext cx="2324100" cy="0"/>
          </a:xfrm>
          <a:custGeom>
            <a:avLst/>
            <a:gdLst>
              <a:gd name="connsiteX0" fmla="*/ 0 w 2324100"/>
              <a:gd name="connsiteY0" fmla="*/ 0 h 0"/>
              <a:gd name="connsiteX1" fmla="*/ 2324100 w 2324100"/>
              <a:gd name="connsiteY1" fmla="*/ 0 h 0"/>
            </a:gdLst>
            <a:ahLst/>
            <a:cxnLst>
              <a:cxn ang="0">
                <a:pos x="connsiteX0" y="connsiteY0"/>
              </a:cxn>
              <a:cxn ang="0">
                <a:pos x="connsiteX1" y="connsiteY1"/>
              </a:cxn>
            </a:cxnLst>
            <a:rect l="l" t="t" r="r" b="b"/>
            <a:pathLst>
              <a:path w="2324100">
                <a:moveTo>
                  <a:pt x="0" y="0"/>
                </a:moveTo>
                <a:lnTo>
                  <a:pt x="2324100" y="0"/>
                </a:lnTo>
              </a:path>
            </a:pathLst>
          </a:custGeom>
          <a:noFill/>
          <a:ln>
            <a:solidFill>
              <a:schemeClr val="bg1">
                <a:lumMod val="75000"/>
              </a:schemeClr>
            </a:solidFill>
            <a:prstDash val="sysDash"/>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22" name="组合 21"/>
          <p:cNvGrpSpPr/>
          <p:nvPr/>
        </p:nvGrpSpPr>
        <p:grpSpPr>
          <a:xfrm>
            <a:off x="5625394" y="1012680"/>
            <a:ext cx="1643428" cy="1885578"/>
            <a:chOff x="5625394" y="971736"/>
            <a:chExt cx="1643428" cy="1885578"/>
          </a:xfrm>
        </p:grpSpPr>
        <p:sp>
          <p:nvSpPr>
            <p:cNvPr id="13" name="任意多边形 12"/>
            <p:cNvSpPr/>
            <p:nvPr/>
          </p:nvSpPr>
          <p:spPr>
            <a:xfrm>
              <a:off x="5625394" y="971736"/>
              <a:ext cx="934895" cy="1885578"/>
            </a:xfrm>
            <a:custGeom>
              <a:avLst/>
              <a:gdLst>
                <a:gd name="connsiteX0" fmla="*/ 754911 w 754911"/>
                <a:gd name="connsiteY0" fmla="*/ 0 h 1522570"/>
                <a:gd name="connsiteX1" fmla="*/ 754911 w 754911"/>
                <a:gd name="connsiteY1" fmla="*/ 95250 h 1522570"/>
                <a:gd name="connsiteX2" fmla="*/ 627627 w 754911"/>
                <a:gd name="connsiteY2" fmla="*/ 108081 h 1522570"/>
                <a:gd name="connsiteX3" fmla="*/ 95250 w 754911"/>
                <a:gd name="connsiteY3" fmla="*/ 761285 h 1522570"/>
                <a:gd name="connsiteX4" fmla="*/ 627627 w 754911"/>
                <a:gd name="connsiteY4" fmla="*/ 1414489 h 1522570"/>
                <a:gd name="connsiteX5" fmla="*/ 754911 w 754911"/>
                <a:gd name="connsiteY5" fmla="*/ 1427321 h 1522570"/>
                <a:gd name="connsiteX6" fmla="*/ 754911 w 754911"/>
                <a:gd name="connsiteY6" fmla="*/ 1522570 h 1522570"/>
                <a:gd name="connsiteX7" fmla="*/ 608431 w 754911"/>
                <a:gd name="connsiteY7" fmla="*/ 1507804 h 1522570"/>
                <a:gd name="connsiteX8" fmla="*/ 0 w 754911"/>
                <a:gd name="connsiteY8" fmla="*/ 761285 h 1522570"/>
                <a:gd name="connsiteX9" fmla="*/ 608431 w 754911"/>
                <a:gd name="connsiteY9" fmla="*/ 14766 h 15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911" h="1522570">
                  <a:moveTo>
                    <a:pt x="754911" y="0"/>
                  </a:moveTo>
                  <a:lnTo>
                    <a:pt x="754911" y="95250"/>
                  </a:lnTo>
                  <a:lnTo>
                    <a:pt x="627627" y="108081"/>
                  </a:lnTo>
                  <a:cubicBezTo>
                    <a:pt x="323800" y="170253"/>
                    <a:pt x="95250" y="439079"/>
                    <a:pt x="95250" y="761285"/>
                  </a:cubicBezTo>
                  <a:cubicBezTo>
                    <a:pt x="95250" y="1083492"/>
                    <a:pt x="323800" y="1352317"/>
                    <a:pt x="627627" y="1414489"/>
                  </a:cubicBezTo>
                  <a:lnTo>
                    <a:pt x="754911" y="1427321"/>
                  </a:lnTo>
                  <a:lnTo>
                    <a:pt x="754911" y="1522570"/>
                  </a:lnTo>
                  <a:lnTo>
                    <a:pt x="608431" y="1507804"/>
                  </a:lnTo>
                  <a:cubicBezTo>
                    <a:pt x="261200" y="1436750"/>
                    <a:pt x="0" y="1129521"/>
                    <a:pt x="0" y="761285"/>
                  </a:cubicBezTo>
                  <a:cubicBezTo>
                    <a:pt x="0" y="393049"/>
                    <a:pt x="261200" y="85820"/>
                    <a:pt x="608431" y="14766"/>
                  </a:cubicBezTo>
                  <a:close/>
                </a:path>
              </a:pathLst>
            </a:custGeom>
            <a:solidFill>
              <a:srgbClr val="F08421"/>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6" name="椭圆 15"/>
            <p:cNvSpPr/>
            <p:nvPr/>
          </p:nvSpPr>
          <p:spPr>
            <a:xfrm>
              <a:off x="5841653" y="1200940"/>
              <a:ext cx="1427169" cy="1427169"/>
            </a:xfrm>
            <a:prstGeom prst="ellipse">
              <a:avLst/>
            </a:prstGeom>
            <a:blipFill>
              <a:blip r:embed="rId3"/>
              <a:stretch>
                <a:fillRect/>
              </a:stretch>
            </a:blip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3" name="组合 22"/>
          <p:cNvGrpSpPr/>
          <p:nvPr/>
        </p:nvGrpSpPr>
        <p:grpSpPr>
          <a:xfrm>
            <a:off x="5042385" y="2812645"/>
            <a:ext cx="1639323" cy="1885578"/>
            <a:chOff x="5042385" y="2771701"/>
            <a:chExt cx="1639323" cy="1885578"/>
          </a:xfrm>
        </p:grpSpPr>
        <p:sp>
          <p:nvSpPr>
            <p:cNvPr id="14" name="任意多边形 13"/>
            <p:cNvSpPr/>
            <p:nvPr/>
          </p:nvSpPr>
          <p:spPr>
            <a:xfrm flipH="1">
              <a:off x="5746813" y="2771701"/>
              <a:ext cx="934895" cy="1885578"/>
            </a:xfrm>
            <a:custGeom>
              <a:avLst/>
              <a:gdLst>
                <a:gd name="connsiteX0" fmla="*/ 754911 w 754911"/>
                <a:gd name="connsiteY0" fmla="*/ 0 h 1522570"/>
                <a:gd name="connsiteX1" fmla="*/ 754911 w 754911"/>
                <a:gd name="connsiteY1" fmla="*/ 95250 h 1522570"/>
                <a:gd name="connsiteX2" fmla="*/ 627627 w 754911"/>
                <a:gd name="connsiteY2" fmla="*/ 108081 h 1522570"/>
                <a:gd name="connsiteX3" fmla="*/ 95250 w 754911"/>
                <a:gd name="connsiteY3" fmla="*/ 761285 h 1522570"/>
                <a:gd name="connsiteX4" fmla="*/ 627627 w 754911"/>
                <a:gd name="connsiteY4" fmla="*/ 1414489 h 1522570"/>
                <a:gd name="connsiteX5" fmla="*/ 754911 w 754911"/>
                <a:gd name="connsiteY5" fmla="*/ 1427321 h 1522570"/>
                <a:gd name="connsiteX6" fmla="*/ 754911 w 754911"/>
                <a:gd name="connsiteY6" fmla="*/ 1522570 h 1522570"/>
                <a:gd name="connsiteX7" fmla="*/ 608431 w 754911"/>
                <a:gd name="connsiteY7" fmla="*/ 1507804 h 1522570"/>
                <a:gd name="connsiteX8" fmla="*/ 0 w 754911"/>
                <a:gd name="connsiteY8" fmla="*/ 761285 h 1522570"/>
                <a:gd name="connsiteX9" fmla="*/ 608431 w 754911"/>
                <a:gd name="connsiteY9" fmla="*/ 14766 h 15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911" h="1522570">
                  <a:moveTo>
                    <a:pt x="754911" y="0"/>
                  </a:moveTo>
                  <a:lnTo>
                    <a:pt x="754911" y="95250"/>
                  </a:lnTo>
                  <a:lnTo>
                    <a:pt x="627627" y="108081"/>
                  </a:lnTo>
                  <a:cubicBezTo>
                    <a:pt x="323800" y="170253"/>
                    <a:pt x="95250" y="439079"/>
                    <a:pt x="95250" y="761285"/>
                  </a:cubicBezTo>
                  <a:cubicBezTo>
                    <a:pt x="95250" y="1083492"/>
                    <a:pt x="323800" y="1352317"/>
                    <a:pt x="627627" y="1414489"/>
                  </a:cubicBezTo>
                  <a:lnTo>
                    <a:pt x="754911" y="1427321"/>
                  </a:lnTo>
                  <a:lnTo>
                    <a:pt x="754911" y="1522570"/>
                  </a:lnTo>
                  <a:lnTo>
                    <a:pt x="608431" y="1507804"/>
                  </a:lnTo>
                  <a:cubicBezTo>
                    <a:pt x="261200" y="1436750"/>
                    <a:pt x="0" y="1129521"/>
                    <a:pt x="0" y="761285"/>
                  </a:cubicBezTo>
                  <a:cubicBezTo>
                    <a:pt x="0" y="393049"/>
                    <a:pt x="261200" y="85820"/>
                    <a:pt x="608431" y="14766"/>
                  </a:cubicBezTo>
                  <a:close/>
                </a:path>
              </a:pathLst>
            </a:custGeom>
            <a:solidFill>
              <a:srgbClr val="1F2531"/>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椭圆 16"/>
            <p:cNvSpPr/>
            <p:nvPr/>
          </p:nvSpPr>
          <p:spPr>
            <a:xfrm>
              <a:off x="5042385" y="3000905"/>
              <a:ext cx="1427169" cy="1427169"/>
            </a:xfrm>
            <a:prstGeom prst="ellipse">
              <a:avLst/>
            </a:prstGeom>
            <a:blipFill>
              <a:blip r:embed="rId4"/>
              <a:stretch>
                <a:fillRect/>
              </a:stretch>
            </a:blip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grpSp>
        <p:nvGrpSpPr>
          <p:cNvPr id="24" name="组合 23"/>
          <p:cNvGrpSpPr/>
          <p:nvPr/>
        </p:nvGrpSpPr>
        <p:grpSpPr>
          <a:xfrm>
            <a:off x="5620343" y="4612610"/>
            <a:ext cx="1648478" cy="1885578"/>
            <a:chOff x="5620343" y="4571666"/>
            <a:chExt cx="1648478" cy="1885578"/>
          </a:xfrm>
        </p:grpSpPr>
        <p:sp>
          <p:nvSpPr>
            <p:cNvPr id="15" name="任意多边形 14"/>
            <p:cNvSpPr/>
            <p:nvPr/>
          </p:nvSpPr>
          <p:spPr>
            <a:xfrm>
              <a:off x="5620343" y="4571666"/>
              <a:ext cx="934895" cy="1885578"/>
            </a:xfrm>
            <a:custGeom>
              <a:avLst/>
              <a:gdLst>
                <a:gd name="connsiteX0" fmla="*/ 754911 w 754911"/>
                <a:gd name="connsiteY0" fmla="*/ 0 h 1522570"/>
                <a:gd name="connsiteX1" fmla="*/ 754911 w 754911"/>
                <a:gd name="connsiteY1" fmla="*/ 95250 h 1522570"/>
                <a:gd name="connsiteX2" fmla="*/ 627627 w 754911"/>
                <a:gd name="connsiteY2" fmla="*/ 108081 h 1522570"/>
                <a:gd name="connsiteX3" fmla="*/ 95250 w 754911"/>
                <a:gd name="connsiteY3" fmla="*/ 761285 h 1522570"/>
                <a:gd name="connsiteX4" fmla="*/ 627627 w 754911"/>
                <a:gd name="connsiteY4" fmla="*/ 1414489 h 1522570"/>
                <a:gd name="connsiteX5" fmla="*/ 754911 w 754911"/>
                <a:gd name="connsiteY5" fmla="*/ 1427321 h 1522570"/>
                <a:gd name="connsiteX6" fmla="*/ 754911 w 754911"/>
                <a:gd name="connsiteY6" fmla="*/ 1522570 h 1522570"/>
                <a:gd name="connsiteX7" fmla="*/ 608431 w 754911"/>
                <a:gd name="connsiteY7" fmla="*/ 1507804 h 1522570"/>
                <a:gd name="connsiteX8" fmla="*/ 0 w 754911"/>
                <a:gd name="connsiteY8" fmla="*/ 761285 h 1522570"/>
                <a:gd name="connsiteX9" fmla="*/ 608431 w 754911"/>
                <a:gd name="connsiteY9" fmla="*/ 14766 h 15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911" h="1522570">
                  <a:moveTo>
                    <a:pt x="754911" y="0"/>
                  </a:moveTo>
                  <a:lnTo>
                    <a:pt x="754911" y="95250"/>
                  </a:lnTo>
                  <a:lnTo>
                    <a:pt x="627627" y="108081"/>
                  </a:lnTo>
                  <a:cubicBezTo>
                    <a:pt x="323800" y="170253"/>
                    <a:pt x="95250" y="439079"/>
                    <a:pt x="95250" y="761285"/>
                  </a:cubicBezTo>
                  <a:cubicBezTo>
                    <a:pt x="95250" y="1083492"/>
                    <a:pt x="323800" y="1352317"/>
                    <a:pt x="627627" y="1414489"/>
                  </a:cubicBezTo>
                  <a:lnTo>
                    <a:pt x="754911" y="1427321"/>
                  </a:lnTo>
                  <a:lnTo>
                    <a:pt x="754911" y="1522570"/>
                  </a:lnTo>
                  <a:lnTo>
                    <a:pt x="608431" y="1507804"/>
                  </a:lnTo>
                  <a:cubicBezTo>
                    <a:pt x="261200" y="1436750"/>
                    <a:pt x="0" y="1129521"/>
                    <a:pt x="0" y="761285"/>
                  </a:cubicBezTo>
                  <a:cubicBezTo>
                    <a:pt x="0" y="393049"/>
                    <a:pt x="261200" y="85820"/>
                    <a:pt x="608431" y="14766"/>
                  </a:cubicBezTo>
                  <a:close/>
                </a:path>
              </a:pathLst>
            </a:custGeom>
            <a:solidFill>
              <a:srgbClr val="F08421"/>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 name="椭圆 17"/>
            <p:cNvSpPr/>
            <p:nvPr/>
          </p:nvSpPr>
          <p:spPr>
            <a:xfrm>
              <a:off x="5841652" y="4800870"/>
              <a:ext cx="1427169" cy="1427169"/>
            </a:xfrm>
            <a:prstGeom prst="ellipse">
              <a:avLst/>
            </a:prstGeom>
            <a:blipFill>
              <a:blip r:embed="rId5"/>
              <a:stretch>
                <a:fillRect/>
              </a:stretch>
            </a:blip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sp>
        <p:nvSpPr>
          <p:cNvPr id="26" name="TextBox 28"/>
          <p:cNvSpPr txBox="1"/>
          <p:nvPr/>
        </p:nvSpPr>
        <p:spPr>
          <a:xfrm>
            <a:off x="7340572" y="1455735"/>
            <a:ext cx="1608133" cy="421013"/>
          </a:xfrm>
          <a:prstGeom prst="rect">
            <a:avLst/>
          </a:prstGeom>
          <a:noFill/>
        </p:spPr>
        <p:txBody>
          <a:bodyPr wrap="none" rtlCol="0">
            <a:spAutoFit/>
          </a:bodyPr>
          <a:lstStyle/>
          <a:p>
            <a:pPr>
              <a:lnSpc>
                <a:spcPct val="130000"/>
              </a:lnSpc>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相关标题文字</a:t>
            </a:r>
            <a:endParaRPr lang="en-GB"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7" name="Rectangle 29"/>
          <p:cNvSpPr/>
          <p:nvPr/>
        </p:nvSpPr>
        <p:spPr>
          <a:xfrm>
            <a:off x="7340572" y="2013240"/>
            <a:ext cx="2901829" cy="752514"/>
          </a:xfrm>
          <a:prstGeom prst="rect">
            <a:avLst/>
          </a:prstGeom>
        </p:spPr>
        <p:txBody>
          <a:bodyPr wrap="square">
            <a:spAutoFit/>
          </a:bodyPr>
          <a:lstStyle/>
          <a:p>
            <a:pPr>
              <a:lnSpc>
                <a:spcPct val="130000"/>
              </a:lnSpc>
            </a:pPr>
            <a:r>
              <a:rPr lang="zh-CN" altLang="en-US"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endParaRPr lang="en-GB"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8" name="TextBox 28"/>
          <p:cNvSpPr txBox="1"/>
          <p:nvPr/>
        </p:nvSpPr>
        <p:spPr>
          <a:xfrm>
            <a:off x="3312433" y="3255098"/>
            <a:ext cx="1608133" cy="421013"/>
          </a:xfrm>
          <a:prstGeom prst="rect">
            <a:avLst/>
          </a:prstGeom>
          <a:noFill/>
        </p:spPr>
        <p:txBody>
          <a:bodyPr wrap="none" rtlCol="0">
            <a:spAutoFit/>
          </a:bodyPr>
          <a:lstStyle/>
          <a:p>
            <a:pPr algn="r">
              <a:lnSpc>
                <a:spcPct val="130000"/>
              </a:lnSpc>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相关标题文字</a:t>
            </a:r>
            <a:endParaRPr lang="en-GB"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9" name="Rectangle 29"/>
          <p:cNvSpPr/>
          <p:nvPr/>
        </p:nvSpPr>
        <p:spPr>
          <a:xfrm>
            <a:off x="2018737" y="3822191"/>
            <a:ext cx="2901829" cy="752514"/>
          </a:xfrm>
          <a:prstGeom prst="rect">
            <a:avLst/>
          </a:prstGeom>
        </p:spPr>
        <p:txBody>
          <a:bodyPr wrap="square">
            <a:spAutoFit/>
          </a:bodyPr>
          <a:lstStyle/>
          <a:p>
            <a:pPr algn="r">
              <a:lnSpc>
                <a:spcPct val="130000"/>
              </a:lnSpc>
            </a:pPr>
            <a:r>
              <a:rPr lang="zh-CN" altLang="en-US"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endParaRPr lang="en-GB"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0" name="TextBox 28"/>
          <p:cNvSpPr txBox="1"/>
          <p:nvPr/>
        </p:nvSpPr>
        <p:spPr>
          <a:xfrm>
            <a:off x="7268821" y="5064847"/>
            <a:ext cx="1608133" cy="421013"/>
          </a:xfrm>
          <a:prstGeom prst="rect">
            <a:avLst/>
          </a:prstGeom>
          <a:noFill/>
        </p:spPr>
        <p:txBody>
          <a:bodyPr wrap="none" rtlCol="0">
            <a:spAutoFit/>
          </a:bodyPr>
          <a:lstStyle/>
          <a:p>
            <a:pPr>
              <a:lnSpc>
                <a:spcPct val="130000"/>
              </a:lnSpc>
            </a:pPr>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相关标题文字</a:t>
            </a:r>
            <a:endParaRPr lang="en-GB"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31" name="Rectangle 29"/>
          <p:cNvSpPr/>
          <p:nvPr/>
        </p:nvSpPr>
        <p:spPr>
          <a:xfrm>
            <a:off x="7268821" y="5622352"/>
            <a:ext cx="2901829" cy="752514"/>
          </a:xfrm>
          <a:prstGeom prst="rect">
            <a:avLst/>
          </a:prstGeom>
        </p:spPr>
        <p:txBody>
          <a:bodyPr wrap="square">
            <a:spAutoFit/>
          </a:bodyPr>
          <a:lstStyle/>
          <a:p>
            <a:pPr>
              <a:lnSpc>
                <a:spcPct val="130000"/>
              </a:lnSpc>
            </a:pPr>
            <a:r>
              <a:rPr lang="zh-CN" altLang="en-US"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endParaRPr lang="en-GB" sz="1100" dirty="0">
              <a:solidFill>
                <a:schemeClr val="tx1">
                  <a:lumMod val="65000"/>
                  <a:lumOff val="3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5" name="矩形 24"/>
          <p:cNvSpPr/>
          <p:nvPr/>
        </p:nvSpPr>
        <p:spPr>
          <a:xfrm>
            <a:off x="4713250" y="468148"/>
            <a:ext cx="2765501" cy="523220"/>
          </a:xfrm>
          <a:prstGeom prst="rect">
            <a:avLst/>
          </a:prstGeom>
        </p:spPr>
        <p:txBody>
          <a:bodyPr wrap="none">
            <a:spAutoFit/>
          </a:bodyPr>
          <a:lstStyle/>
          <a:p>
            <a:pPr algn="ctr"/>
            <a:r>
              <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前阶段工作概述</a:t>
            </a:r>
          </a:p>
        </p:txBody>
      </p:sp>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036" y="344837"/>
            <a:ext cx="1217141" cy="1526294"/>
          </a:xfrm>
          <a:prstGeom prst="rect">
            <a:avLst/>
          </a:prstGeom>
        </p:spPr>
      </p:pic>
    </p:spTree>
    <p:extLst>
      <p:ext uri="{BB962C8B-B14F-4D97-AF65-F5344CB8AC3E}">
        <p14:creationId xmlns:p14="http://schemas.microsoft.com/office/powerpoint/2010/main" val="1841850234"/>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ppt_x</p:attrName>
                                        </p:attrNameLst>
                                      </p:cBhvr>
                                      <p:tavLst>
                                        <p:tav tm="0">
                                          <p:val>
                                            <p:strVal val="#ppt_x-#ppt_w*1.125000"/>
                                          </p:val>
                                        </p:tav>
                                        <p:tav tm="100000">
                                          <p:val>
                                            <p:strVal val="#ppt_x"/>
                                          </p:val>
                                        </p:tav>
                                      </p:tavLst>
                                    </p:anim>
                                    <p:animEffect transition="in" filter="wipe(right)">
                                      <p:cBhvr>
                                        <p:cTn id="8" dur="500"/>
                                        <p:tgtEl>
                                          <p:spTgt spid="22"/>
                                        </p:tgtEl>
                                      </p:cBhvr>
                                    </p:animEffect>
                                  </p:childTnLst>
                                </p:cTn>
                              </p:par>
                              <p:par>
                                <p:cTn id="9" presetID="1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ppt_x</p:attrName>
                                        </p:attrNameLst>
                                      </p:cBhvr>
                                      <p:tavLst>
                                        <p:tav tm="0">
                                          <p:val>
                                            <p:strVal val="#ppt_x+#ppt_w*1.125000"/>
                                          </p:val>
                                        </p:tav>
                                        <p:tav tm="100000">
                                          <p:val>
                                            <p:strVal val="#ppt_x"/>
                                          </p:val>
                                        </p:tav>
                                      </p:tavLst>
                                    </p:anim>
                                    <p:animEffect transition="in" filter="wipe(left)">
                                      <p:cBhvr>
                                        <p:cTn id="12" dur="500"/>
                                        <p:tgtEl>
                                          <p:spTgt spid="23"/>
                                        </p:tgtEl>
                                      </p:cBhvr>
                                    </p:animEffect>
                                  </p:childTnLst>
                                </p:cTn>
                              </p:par>
                              <p:par>
                                <p:cTn id="13" presetID="12" presetClass="entr" presetSubtype="8" fill="hold"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ppt_x</p:attrName>
                                        </p:attrNameLst>
                                      </p:cBhvr>
                                      <p:tavLst>
                                        <p:tav tm="0">
                                          <p:val>
                                            <p:strVal val="#ppt_x-#ppt_w*1.125000"/>
                                          </p:val>
                                        </p:tav>
                                        <p:tav tm="100000">
                                          <p:val>
                                            <p:strVal val="#ppt_x"/>
                                          </p:val>
                                        </p:tav>
                                      </p:tavLst>
                                    </p:anim>
                                    <p:animEffect transition="in" filter="wipe(right)">
                                      <p:cBhvr>
                                        <p:cTn id="16" dur="500"/>
                                        <p:tgtEl>
                                          <p:spTgt spid="24"/>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47"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anim calcmode="lin" valueType="num">
                                      <p:cBhvr>
                                        <p:cTn id="24" dur="500" fill="hold"/>
                                        <p:tgtEl>
                                          <p:spTgt spid="26"/>
                                        </p:tgtEl>
                                        <p:attrNameLst>
                                          <p:attrName>ppt_x</p:attrName>
                                        </p:attrNameLst>
                                      </p:cBhvr>
                                      <p:tavLst>
                                        <p:tav tm="0">
                                          <p:val>
                                            <p:strVal val="#ppt_x"/>
                                          </p:val>
                                        </p:tav>
                                        <p:tav tm="100000">
                                          <p:val>
                                            <p:strVal val="#ppt_x"/>
                                          </p:val>
                                        </p:tav>
                                      </p:tavLst>
                                    </p:anim>
                                    <p:anim calcmode="lin" valueType="num">
                                      <p:cBhvr>
                                        <p:cTn id="25" dur="500" fill="hold"/>
                                        <p:tgtEl>
                                          <p:spTgt spid="2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par>
                                <p:cTn id="35" presetID="47"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par>
                                <p:cTn id="49" presetID="47"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anim calcmode="lin" valueType="num">
                                      <p:cBhvr>
                                        <p:cTn id="52" dur="500" fill="hold"/>
                                        <p:tgtEl>
                                          <p:spTgt spid="30"/>
                                        </p:tgtEl>
                                        <p:attrNameLst>
                                          <p:attrName>ppt_x</p:attrName>
                                        </p:attrNameLst>
                                      </p:cBhvr>
                                      <p:tavLst>
                                        <p:tav tm="0">
                                          <p:val>
                                            <p:strVal val="#ppt_x"/>
                                          </p:val>
                                        </p:tav>
                                        <p:tav tm="100000">
                                          <p:val>
                                            <p:strVal val="#ppt_x"/>
                                          </p:val>
                                        </p:tav>
                                      </p:tavLst>
                                    </p:anim>
                                    <p:anim calcmode="lin" valueType="num">
                                      <p:cBhvr>
                                        <p:cTn id="53" dur="500" fill="hold"/>
                                        <p:tgtEl>
                                          <p:spTgt spid="3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7" grpId="0"/>
      <p:bldP spid="28" grpId="0"/>
      <p:bldP spid="29"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9950" y="3106322"/>
            <a:ext cx="10832101" cy="1214537"/>
          </a:xfrm>
          <a:prstGeom prst="rect">
            <a:avLst/>
          </a:prstGeom>
          <a:solidFill>
            <a:srgbClr val="F08421"/>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8" name="组合 7"/>
          <p:cNvGrpSpPr/>
          <p:nvPr/>
        </p:nvGrpSpPr>
        <p:grpSpPr>
          <a:xfrm>
            <a:off x="4592808" y="1460908"/>
            <a:ext cx="3006384" cy="4456907"/>
            <a:chOff x="4592808" y="1200546"/>
            <a:chExt cx="3006384" cy="4456907"/>
          </a:xfrm>
        </p:grpSpPr>
        <p:grpSp>
          <p:nvGrpSpPr>
            <p:cNvPr id="9" name="组合 8"/>
            <p:cNvGrpSpPr/>
            <p:nvPr/>
          </p:nvGrpSpPr>
          <p:grpSpPr>
            <a:xfrm>
              <a:off x="4592808" y="1200546"/>
              <a:ext cx="3006384" cy="4456907"/>
              <a:chOff x="4256088" y="273050"/>
              <a:chExt cx="3941763" cy="5843588"/>
            </a:xfrm>
          </p:grpSpPr>
          <p:sp>
            <p:nvSpPr>
              <p:cNvPr id="11" name="Freeform 72"/>
              <p:cNvSpPr>
                <a:spLocks/>
              </p:cNvSpPr>
              <p:nvPr/>
            </p:nvSpPr>
            <p:spPr bwMode="auto">
              <a:xfrm>
                <a:off x="4259263" y="276225"/>
                <a:ext cx="3919538" cy="5835650"/>
              </a:xfrm>
              <a:custGeom>
                <a:avLst/>
                <a:gdLst>
                  <a:gd name="T0" fmla="*/ 971 w 1044"/>
                  <a:gd name="T1" fmla="*/ 0 h 1553"/>
                  <a:gd name="T2" fmla="*/ 73 w 1044"/>
                  <a:gd name="T3" fmla="*/ 0 h 1553"/>
                  <a:gd name="T4" fmla="*/ 0 w 1044"/>
                  <a:gd name="T5" fmla="*/ 74 h 1553"/>
                  <a:gd name="T6" fmla="*/ 0 w 1044"/>
                  <a:gd name="T7" fmla="*/ 1480 h 1553"/>
                  <a:gd name="T8" fmla="*/ 73 w 1044"/>
                  <a:gd name="T9" fmla="*/ 1553 h 1553"/>
                  <a:gd name="T10" fmla="*/ 971 w 1044"/>
                  <a:gd name="T11" fmla="*/ 1553 h 1553"/>
                  <a:gd name="T12" fmla="*/ 1044 w 1044"/>
                  <a:gd name="T13" fmla="*/ 1480 h 1553"/>
                  <a:gd name="T14" fmla="*/ 1044 w 1044"/>
                  <a:gd name="T15" fmla="*/ 74 h 1553"/>
                  <a:gd name="T16" fmla="*/ 971 w 1044"/>
                  <a:gd name="T17" fmla="*/ 0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4" h="1553">
                    <a:moveTo>
                      <a:pt x="971" y="0"/>
                    </a:moveTo>
                    <a:cubicBezTo>
                      <a:pt x="73" y="0"/>
                      <a:pt x="73" y="0"/>
                      <a:pt x="73" y="0"/>
                    </a:cubicBezTo>
                    <a:cubicBezTo>
                      <a:pt x="33" y="0"/>
                      <a:pt x="0" y="33"/>
                      <a:pt x="0" y="74"/>
                    </a:cubicBezTo>
                    <a:cubicBezTo>
                      <a:pt x="0" y="1480"/>
                      <a:pt x="0" y="1480"/>
                      <a:pt x="0" y="1480"/>
                    </a:cubicBezTo>
                    <a:cubicBezTo>
                      <a:pt x="0" y="1520"/>
                      <a:pt x="33" y="1553"/>
                      <a:pt x="73" y="1553"/>
                    </a:cubicBezTo>
                    <a:cubicBezTo>
                      <a:pt x="971" y="1553"/>
                      <a:pt x="971" y="1553"/>
                      <a:pt x="971" y="1553"/>
                    </a:cubicBezTo>
                    <a:cubicBezTo>
                      <a:pt x="1011" y="1553"/>
                      <a:pt x="1044" y="1520"/>
                      <a:pt x="1044" y="1480"/>
                    </a:cubicBezTo>
                    <a:cubicBezTo>
                      <a:pt x="1044" y="74"/>
                      <a:pt x="1044" y="74"/>
                      <a:pt x="1044" y="74"/>
                    </a:cubicBezTo>
                    <a:cubicBezTo>
                      <a:pt x="1044" y="33"/>
                      <a:pt x="1011" y="0"/>
                      <a:pt x="971" y="0"/>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Rectangle 73"/>
              <p:cNvSpPr>
                <a:spLocks noChangeArrowheads="1"/>
              </p:cNvSpPr>
              <p:nvPr/>
            </p:nvSpPr>
            <p:spPr bwMode="auto">
              <a:xfrm>
                <a:off x="6113464" y="882650"/>
                <a:ext cx="161836" cy="10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b="0" i="0" u="none" strike="noStrike" cap="none" normalizeH="0" baseline="0">
                    <a:ln>
                      <a:noFill/>
                    </a:ln>
                    <a:solidFill>
                      <a:srgbClr val="E4E4E4"/>
                    </a:solidFill>
                    <a:effectLst/>
                    <a:latin typeface="Century Gothic" panose="020B0502020202020204" pitchFamily="34" charset="0"/>
                    <a:ea typeface="思源黑体 CN Normal" panose="020B0400000000000000" pitchFamily="34" charset="-122"/>
                    <a:sym typeface="Century Gothic" panose="020B0502020202020204" pitchFamily="34" charset="0"/>
                  </a:rPr>
                  <a:t>9:45</a:t>
                </a:r>
                <a:endParaRPr kumimoji="0" lang="zh-CN" altLang="zh-CN" sz="1800" b="0" i="0" u="none" strike="noStrike" cap="none" normalizeH="0" baseline="0">
                  <a:ln>
                    <a:noFill/>
                  </a:ln>
                  <a:solidFill>
                    <a:schemeClr val="tx1"/>
                  </a:solidFill>
                  <a:effectLst/>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3" name="Rectangle 74"/>
              <p:cNvSpPr>
                <a:spLocks noChangeArrowheads="1"/>
              </p:cNvSpPr>
              <p:nvPr/>
            </p:nvSpPr>
            <p:spPr bwMode="auto">
              <a:xfrm>
                <a:off x="6242051" y="882650"/>
                <a:ext cx="63052" cy="10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b="0" i="0" u="none" strike="noStrike" cap="none" normalizeH="0" baseline="0">
                    <a:ln>
                      <a:noFill/>
                    </a:ln>
                    <a:solidFill>
                      <a:srgbClr val="E4E4E4"/>
                    </a:solidFill>
                    <a:effectLst/>
                    <a:latin typeface="Century Gothic" panose="020B0502020202020204" pitchFamily="34" charset="0"/>
                    <a:ea typeface="思源黑体 CN Normal" panose="020B0400000000000000" pitchFamily="34" charset="-122"/>
                    <a:sym typeface="Century Gothic" panose="020B0502020202020204" pitchFamily="34" charset="0"/>
                  </a:rPr>
                  <a:t>A</a:t>
                </a:r>
                <a:endParaRPr kumimoji="0" lang="zh-CN" altLang="zh-CN" sz="1800" b="0" i="0" u="none" strike="noStrike" cap="none" normalizeH="0" baseline="0">
                  <a:ln>
                    <a:noFill/>
                  </a:ln>
                  <a:solidFill>
                    <a:schemeClr val="tx1"/>
                  </a:solidFill>
                  <a:effectLst/>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4" name="Rectangle 75"/>
              <p:cNvSpPr>
                <a:spLocks noChangeArrowheads="1"/>
              </p:cNvSpPr>
              <p:nvPr/>
            </p:nvSpPr>
            <p:spPr bwMode="auto">
              <a:xfrm>
                <a:off x="6280152" y="882650"/>
                <a:ext cx="77766" cy="10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b="0" i="0" u="none" strike="noStrike" cap="none" normalizeH="0" baseline="0">
                    <a:ln>
                      <a:noFill/>
                    </a:ln>
                    <a:solidFill>
                      <a:srgbClr val="E4E4E4"/>
                    </a:solidFill>
                    <a:effectLst/>
                    <a:latin typeface="Century Gothic" panose="020B0502020202020204" pitchFamily="34" charset="0"/>
                    <a:ea typeface="思源黑体 CN Normal" panose="020B0400000000000000" pitchFamily="34" charset="-122"/>
                    <a:sym typeface="Century Gothic" panose="020B0502020202020204" pitchFamily="34" charset="0"/>
                  </a:rPr>
                  <a:t>M</a:t>
                </a:r>
                <a:endParaRPr kumimoji="0" lang="zh-CN" altLang="zh-CN" sz="1800" b="0" i="0" u="none" strike="noStrike" cap="none" normalizeH="0" baseline="0">
                  <a:ln>
                    <a:noFill/>
                  </a:ln>
                  <a:solidFill>
                    <a:schemeClr val="tx1"/>
                  </a:solidFill>
                  <a:effectLst/>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Rectangle 76"/>
              <p:cNvSpPr>
                <a:spLocks noChangeArrowheads="1"/>
              </p:cNvSpPr>
              <p:nvPr/>
            </p:nvSpPr>
            <p:spPr bwMode="auto">
              <a:xfrm>
                <a:off x="7842251" y="908050"/>
                <a:ext cx="69850" cy="22225"/>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6" name="Freeform 77"/>
              <p:cNvSpPr>
                <a:spLocks noEditPoints="1"/>
              </p:cNvSpPr>
              <p:nvPr/>
            </p:nvSpPr>
            <p:spPr bwMode="auto">
              <a:xfrm>
                <a:off x="7829551" y="893763"/>
                <a:ext cx="109538" cy="52388"/>
              </a:xfrm>
              <a:custGeom>
                <a:avLst/>
                <a:gdLst>
                  <a:gd name="T0" fmla="*/ 29 w 29"/>
                  <a:gd name="T1" fmla="*/ 4 h 14"/>
                  <a:gd name="T2" fmla="*/ 25 w 29"/>
                  <a:gd name="T3" fmla="*/ 4 h 14"/>
                  <a:gd name="T4" fmla="*/ 25 w 29"/>
                  <a:gd name="T5" fmla="*/ 3 h 14"/>
                  <a:gd name="T6" fmla="*/ 23 w 29"/>
                  <a:gd name="T7" fmla="*/ 0 h 14"/>
                  <a:gd name="T8" fmla="*/ 2 w 29"/>
                  <a:gd name="T9" fmla="*/ 0 h 14"/>
                  <a:gd name="T10" fmla="*/ 0 w 29"/>
                  <a:gd name="T11" fmla="*/ 3 h 14"/>
                  <a:gd name="T12" fmla="*/ 0 w 29"/>
                  <a:gd name="T13" fmla="*/ 11 h 14"/>
                  <a:gd name="T14" fmla="*/ 2 w 29"/>
                  <a:gd name="T15" fmla="*/ 14 h 14"/>
                  <a:gd name="T16" fmla="*/ 23 w 29"/>
                  <a:gd name="T17" fmla="*/ 14 h 14"/>
                  <a:gd name="T18" fmla="*/ 25 w 29"/>
                  <a:gd name="T19" fmla="*/ 11 h 14"/>
                  <a:gd name="T20" fmla="*/ 25 w 29"/>
                  <a:gd name="T21" fmla="*/ 10 h 14"/>
                  <a:gd name="T22" fmla="*/ 29 w 29"/>
                  <a:gd name="T23" fmla="*/ 10 h 14"/>
                  <a:gd name="T24" fmla="*/ 29 w 29"/>
                  <a:gd name="T25" fmla="*/ 4 h 14"/>
                  <a:gd name="T26" fmla="*/ 24 w 29"/>
                  <a:gd name="T27" fmla="*/ 11 h 14"/>
                  <a:gd name="T28" fmla="*/ 23 w 29"/>
                  <a:gd name="T29" fmla="*/ 12 h 14"/>
                  <a:gd name="T30" fmla="*/ 2 w 29"/>
                  <a:gd name="T31" fmla="*/ 12 h 14"/>
                  <a:gd name="T32" fmla="*/ 2 w 29"/>
                  <a:gd name="T33" fmla="*/ 11 h 14"/>
                  <a:gd name="T34" fmla="*/ 2 w 29"/>
                  <a:gd name="T35" fmla="*/ 3 h 14"/>
                  <a:gd name="T36" fmla="*/ 2 w 29"/>
                  <a:gd name="T37" fmla="*/ 2 h 14"/>
                  <a:gd name="T38" fmla="*/ 23 w 29"/>
                  <a:gd name="T39" fmla="*/ 2 h 14"/>
                  <a:gd name="T40" fmla="*/ 24 w 29"/>
                  <a:gd name="T41" fmla="*/ 3 h 14"/>
                  <a:gd name="T42" fmla="*/ 24 w 29"/>
                  <a:gd name="T43" fmla="*/ 4 h 14"/>
                  <a:gd name="T44" fmla="*/ 24 w 29"/>
                  <a:gd name="T45" fmla="*/ 10 h 14"/>
                  <a:gd name="T46" fmla="*/ 24 w 29"/>
                  <a:gd name="T47" fmla="*/ 11 h 14"/>
                  <a:gd name="T48" fmla="*/ 27 w 29"/>
                  <a:gd name="T49" fmla="*/ 9 h 14"/>
                  <a:gd name="T50" fmla="*/ 25 w 29"/>
                  <a:gd name="T51" fmla="*/ 9 h 14"/>
                  <a:gd name="T52" fmla="*/ 25 w 29"/>
                  <a:gd name="T53" fmla="*/ 5 h 14"/>
                  <a:gd name="T54" fmla="*/ 27 w 29"/>
                  <a:gd name="T55" fmla="*/ 5 h 14"/>
                  <a:gd name="T56" fmla="*/ 27 w 29"/>
                  <a:gd name="T5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14">
                    <a:moveTo>
                      <a:pt x="29" y="4"/>
                    </a:moveTo>
                    <a:cubicBezTo>
                      <a:pt x="25" y="4"/>
                      <a:pt x="25" y="4"/>
                      <a:pt x="25" y="4"/>
                    </a:cubicBezTo>
                    <a:cubicBezTo>
                      <a:pt x="25" y="3"/>
                      <a:pt x="25" y="3"/>
                      <a:pt x="25" y="3"/>
                    </a:cubicBezTo>
                    <a:cubicBezTo>
                      <a:pt x="25" y="1"/>
                      <a:pt x="24" y="0"/>
                      <a:pt x="23" y="0"/>
                    </a:cubicBezTo>
                    <a:cubicBezTo>
                      <a:pt x="2" y="0"/>
                      <a:pt x="2" y="0"/>
                      <a:pt x="2" y="0"/>
                    </a:cubicBezTo>
                    <a:cubicBezTo>
                      <a:pt x="1" y="0"/>
                      <a:pt x="0" y="1"/>
                      <a:pt x="0" y="3"/>
                    </a:cubicBezTo>
                    <a:cubicBezTo>
                      <a:pt x="0" y="11"/>
                      <a:pt x="0" y="11"/>
                      <a:pt x="0" y="11"/>
                    </a:cubicBezTo>
                    <a:cubicBezTo>
                      <a:pt x="0" y="13"/>
                      <a:pt x="1" y="14"/>
                      <a:pt x="2" y="14"/>
                    </a:cubicBezTo>
                    <a:cubicBezTo>
                      <a:pt x="23" y="14"/>
                      <a:pt x="23" y="14"/>
                      <a:pt x="23" y="14"/>
                    </a:cubicBezTo>
                    <a:cubicBezTo>
                      <a:pt x="24" y="14"/>
                      <a:pt x="25" y="13"/>
                      <a:pt x="25" y="11"/>
                    </a:cubicBezTo>
                    <a:cubicBezTo>
                      <a:pt x="25" y="10"/>
                      <a:pt x="25" y="10"/>
                      <a:pt x="25" y="10"/>
                    </a:cubicBezTo>
                    <a:cubicBezTo>
                      <a:pt x="29" y="10"/>
                      <a:pt x="29" y="10"/>
                      <a:pt x="29" y="10"/>
                    </a:cubicBezTo>
                    <a:lnTo>
                      <a:pt x="29" y="4"/>
                    </a:lnTo>
                    <a:close/>
                    <a:moveTo>
                      <a:pt x="24" y="11"/>
                    </a:moveTo>
                    <a:cubicBezTo>
                      <a:pt x="24" y="12"/>
                      <a:pt x="23" y="12"/>
                      <a:pt x="23" y="12"/>
                    </a:cubicBezTo>
                    <a:cubicBezTo>
                      <a:pt x="2" y="12"/>
                      <a:pt x="2" y="12"/>
                      <a:pt x="2" y="12"/>
                    </a:cubicBezTo>
                    <a:cubicBezTo>
                      <a:pt x="2" y="12"/>
                      <a:pt x="2" y="12"/>
                      <a:pt x="2" y="11"/>
                    </a:cubicBezTo>
                    <a:cubicBezTo>
                      <a:pt x="2" y="3"/>
                      <a:pt x="2" y="3"/>
                      <a:pt x="2" y="3"/>
                    </a:cubicBezTo>
                    <a:cubicBezTo>
                      <a:pt x="2" y="2"/>
                      <a:pt x="2" y="2"/>
                      <a:pt x="2" y="2"/>
                    </a:cubicBezTo>
                    <a:cubicBezTo>
                      <a:pt x="23" y="2"/>
                      <a:pt x="23" y="2"/>
                      <a:pt x="23" y="2"/>
                    </a:cubicBezTo>
                    <a:cubicBezTo>
                      <a:pt x="23" y="2"/>
                      <a:pt x="24" y="2"/>
                      <a:pt x="24" y="3"/>
                    </a:cubicBezTo>
                    <a:cubicBezTo>
                      <a:pt x="24" y="4"/>
                      <a:pt x="24" y="4"/>
                      <a:pt x="24" y="4"/>
                    </a:cubicBezTo>
                    <a:cubicBezTo>
                      <a:pt x="24" y="10"/>
                      <a:pt x="24" y="10"/>
                      <a:pt x="24" y="10"/>
                    </a:cubicBezTo>
                    <a:lnTo>
                      <a:pt x="24" y="11"/>
                    </a:lnTo>
                    <a:close/>
                    <a:moveTo>
                      <a:pt x="27" y="9"/>
                    </a:moveTo>
                    <a:cubicBezTo>
                      <a:pt x="25" y="9"/>
                      <a:pt x="25" y="9"/>
                      <a:pt x="25" y="9"/>
                    </a:cubicBezTo>
                    <a:cubicBezTo>
                      <a:pt x="25" y="5"/>
                      <a:pt x="25" y="5"/>
                      <a:pt x="25" y="5"/>
                    </a:cubicBezTo>
                    <a:cubicBezTo>
                      <a:pt x="27" y="5"/>
                      <a:pt x="27" y="5"/>
                      <a:pt x="27" y="5"/>
                    </a:cubicBezTo>
                    <a:lnTo>
                      <a:pt x="27" y="9"/>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7" name="Rectangle 78"/>
              <p:cNvSpPr>
                <a:spLocks noChangeArrowheads="1"/>
              </p:cNvSpPr>
              <p:nvPr/>
            </p:nvSpPr>
            <p:spPr bwMode="auto">
              <a:xfrm>
                <a:off x="7653338" y="882650"/>
                <a:ext cx="203870" cy="10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b="0" i="0" u="none" strike="noStrike" cap="none" normalizeH="0" baseline="0">
                    <a:ln>
                      <a:noFill/>
                    </a:ln>
                    <a:solidFill>
                      <a:srgbClr val="E4E4E4"/>
                    </a:solidFill>
                    <a:effectLst/>
                    <a:latin typeface="Century Gothic" panose="020B0502020202020204" pitchFamily="34" charset="0"/>
                    <a:ea typeface="思源黑体 CN Normal" panose="020B0400000000000000" pitchFamily="34" charset="-122"/>
                    <a:sym typeface="Century Gothic" panose="020B0502020202020204" pitchFamily="34" charset="0"/>
                  </a:rPr>
                  <a:t>100%</a:t>
                </a:r>
                <a:endParaRPr kumimoji="0" lang="zh-CN" altLang="zh-CN" sz="1800" b="0" i="0" u="none" strike="noStrike" cap="none" normalizeH="0" baseline="0">
                  <a:ln>
                    <a:noFill/>
                  </a:ln>
                  <a:solidFill>
                    <a:schemeClr val="tx1"/>
                  </a:solidFill>
                  <a:effectLst/>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8" name="Rectangle 79"/>
              <p:cNvSpPr>
                <a:spLocks noChangeArrowheads="1"/>
              </p:cNvSpPr>
              <p:nvPr/>
            </p:nvSpPr>
            <p:spPr bwMode="auto">
              <a:xfrm>
                <a:off x="4492627" y="879476"/>
                <a:ext cx="16814" cy="10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b="0" i="0" u="none" strike="noStrike" cap="none" normalizeH="0" baseline="0">
                    <a:ln>
                      <a:noFill/>
                    </a:ln>
                    <a:solidFill>
                      <a:srgbClr val="E4E4E4"/>
                    </a:solidFill>
                    <a:effectLst/>
                    <a:latin typeface="Century Gothic" panose="020B0502020202020204" pitchFamily="34" charset="0"/>
                    <a:ea typeface="思源黑体 CN Normal" panose="020B0400000000000000" pitchFamily="34" charset="-122"/>
                    <a:sym typeface="Century Gothic" panose="020B0502020202020204" pitchFamily="34" charset="0"/>
                  </a:rPr>
                  <a:t>i</a:t>
                </a:r>
                <a:endParaRPr kumimoji="0" lang="zh-CN" altLang="zh-CN" sz="1800" b="0" i="0" u="none" strike="noStrike" cap="none" normalizeH="0" baseline="0">
                  <a:ln>
                    <a:noFill/>
                  </a:ln>
                  <a:solidFill>
                    <a:schemeClr val="tx1"/>
                  </a:solidFill>
                  <a:effectLst/>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9" name="Rectangle 80"/>
              <p:cNvSpPr>
                <a:spLocks noChangeArrowheads="1"/>
              </p:cNvSpPr>
              <p:nvPr/>
            </p:nvSpPr>
            <p:spPr bwMode="auto">
              <a:xfrm>
                <a:off x="4506913" y="879476"/>
                <a:ext cx="50442" cy="10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b="0" i="0" u="none" strike="noStrike" cap="none" normalizeH="0" baseline="0">
                    <a:ln>
                      <a:noFill/>
                    </a:ln>
                    <a:solidFill>
                      <a:srgbClr val="E4E4E4"/>
                    </a:solidFill>
                    <a:effectLst/>
                    <a:latin typeface="Century Gothic" panose="020B0502020202020204" pitchFamily="34" charset="0"/>
                    <a:ea typeface="思源黑体 CN Normal" panose="020B0400000000000000" pitchFamily="34" charset="-122"/>
                    <a:sym typeface="Century Gothic" panose="020B0502020202020204" pitchFamily="34" charset="0"/>
                  </a:rPr>
                  <a:t>P</a:t>
                </a:r>
                <a:endParaRPr kumimoji="0" lang="zh-CN" altLang="zh-CN" sz="1800" b="0" i="0" u="none" strike="noStrike" cap="none" normalizeH="0" baseline="0">
                  <a:ln>
                    <a:noFill/>
                  </a:ln>
                  <a:solidFill>
                    <a:schemeClr val="tx1"/>
                  </a:solidFill>
                  <a:effectLst/>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0" name="Rectangle 81"/>
              <p:cNvSpPr>
                <a:spLocks noChangeArrowheads="1"/>
              </p:cNvSpPr>
              <p:nvPr/>
            </p:nvSpPr>
            <p:spPr bwMode="auto">
              <a:xfrm>
                <a:off x="4540251" y="879476"/>
                <a:ext cx="113494" cy="10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b="0" i="0" u="none" strike="noStrike" cap="none" normalizeH="0" baseline="0">
                    <a:ln>
                      <a:noFill/>
                    </a:ln>
                    <a:solidFill>
                      <a:srgbClr val="E4E4E4"/>
                    </a:solidFill>
                    <a:effectLst/>
                    <a:latin typeface="Century Gothic" panose="020B0502020202020204" pitchFamily="34" charset="0"/>
                    <a:ea typeface="思源黑体 CN Normal" panose="020B0400000000000000" pitchFamily="34" charset="-122"/>
                    <a:sym typeface="Century Gothic" panose="020B0502020202020204" pitchFamily="34" charset="0"/>
                  </a:rPr>
                  <a:t>ad</a:t>
                </a:r>
                <a:endParaRPr kumimoji="0" lang="zh-CN" altLang="zh-CN" sz="1800" b="0" i="0" u="none" strike="noStrike" cap="none" normalizeH="0" baseline="0">
                  <a:ln>
                    <a:noFill/>
                  </a:ln>
                  <a:solidFill>
                    <a:schemeClr val="tx1"/>
                  </a:solidFill>
                  <a:effectLst/>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1" name="Rectangle 82"/>
              <p:cNvSpPr>
                <a:spLocks noChangeArrowheads="1"/>
              </p:cNvSpPr>
              <p:nvPr/>
            </p:nvSpPr>
            <p:spPr bwMode="auto">
              <a:xfrm>
                <a:off x="4664076" y="927100"/>
                <a:ext cx="7938" cy="7938"/>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2" name="Rectangle 83"/>
              <p:cNvSpPr>
                <a:spLocks noChangeArrowheads="1"/>
              </p:cNvSpPr>
              <p:nvPr/>
            </p:nvSpPr>
            <p:spPr bwMode="auto">
              <a:xfrm>
                <a:off x="4676776" y="915988"/>
                <a:ext cx="11113" cy="19050"/>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 name="Rectangle 84"/>
              <p:cNvSpPr>
                <a:spLocks noChangeArrowheads="1"/>
              </p:cNvSpPr>
              <p:nvPr/>
            </p:nvSpPr>
            <p:spPr bwMode="auto">
              <a:xfrm>
                <a:off x="4691063" y="911225"/>
                <a:ext cx="11113" cy="23813"/>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4" name="Rectangle 85"/>
              <p:cNvSpPr>
                <a:spLocks noChangeArrowheads="1"/>
              </p:cNvSpPr>
              <p:nvPr/>
            </p:nvSpPr>
            <p:spPr bwMode="auto">
              <a:xfrm>
                <a:off x="4705351" y="908050"/>
                <a:ext cx="12700" cy="26988"/>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5" name="Rectangle 86"/>
              <p:cNvSpPr>
                <a:spLocks noChangeArrowheads="1"/>
              </p:cNvSpPr>
              <p:nvPr/>
            </p:nvSpPr>
            <p:spPr bwMode="auto">
              <a:xfrm>
                <a:off x="4721226" y="896938"/>
                <a:ext cx="7938" cy="38100"/>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26" name="Picture 8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9501" y="536575"/>
                <a:ext cx="11271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78551" y="550863"/>
                <a:ext cx="77788"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8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84901" y="555625"/>
                <a:ext cx="68263"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9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89663" y="561975"/>
                <a:ext cx="55563"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91"/>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92838" y="569913"/>
                <a:ext cx="4603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Oval 92"/>
              <p:cNvSpPr>
                <a:spLocks noChangeArrowheads="1"/>
              </p:cNvSpPr>
              <p:nvPr/>
            </p:nvSpPr>
            <p:spPr bwMode="auto">
              <a:xfrm>
                <a:off x="6080126" y="573088"/>
                <a:ext cx="38100" cy="38100"/>
              </a:xfrm>
              <a:prstGeom prst="ellipse">
                <a:avLst/>
              </a:pr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32" name="Picture 9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256088" y="276225"/>
                <a:ext cx="3941763" cy="584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9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126413" y="600075"/>
                <a:ext cx="68263"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95"/>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256088" y="600075"/>
                <a:ext cx="55563"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96"/>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256088" y="5762625"/>
                <a:ext cx="1127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97"/>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754938" y="5991225"/>
                <a:ext cx="349250"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98"/>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256088" y="325438"/>
                <a:ext cx="1349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99"/>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7889876" y="273050"/>
                <a:ext cx="2476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100"/>
              <p:cNvSpPr>
                <a:spLocks/>
              </p:cNvSpPr>
              <p:nvPr/>
            </p:nvSpPr>
            <p:spPr bwMode="auto">
              <a:xfrm>
                <a:off x="4457701" y="847725"/>
                <a:ext cx="3530600" cy="4692650"/>
              </a:xfrm>
              <a:custGeom>
                <a:avLst/>
                <a:gdLst>
                  <a:gd name="T0" fmla="*/ 940 w 940"/>
                  <a:gd name="T1" fmla="*/ 1243 h 1249"/>
                  <a:gd name="T2" fmla="*/ 935 w 940"/>
                  <a:gd name="T3" fmla="*/ 1249 h 1249"/>
                  <a:gd name="T4" fmla="*/ 6 w 940"/>
                  <a:gd name="T5" fmla="*/ 1249 h 1249"/>
                  <a:gd name="T6" fmla="*/ 0 w 940"/>
                  <a:gd name="T7" fmla="*/ 1243 h 1249"/>
                  <a:gd name="T8" fmla="*/ 0 w 940"/>
                  <a:gd name="T9" fmla="*/ 6 h 1249"/>
                  <a:gd name="T10" fmla="*/ 6 w 940"/>
                  <a:gd name="T11" fmla="*/ 0 h 1249"/>
                  <a:gd name="T12" fmla="*/ 935 w 940"/>
                  <a:gd name="T13" fmla="*/ 0 h 1249"/>
                  <a:gd name="T14" fmla="*/ 940 w 940"/>
                  <a:gd name="T15" fmla="*/ 6 h 1249"/>
                  <a:gd name="T16" fmla="*/ 940 w 940"/>
                  <a:gd name="T17" fmla="*/ 1243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0" h="1249">
                    <a:moveTo>
                      <a:pt x="940" y="1243"/>
                    </a:moveTo>
                    <a:cubicBezTo>
                      <a:pt x="940" y="1246"/>
                      <a:pt x="938" y="1249"/>
                      <a:pt x="935" y="1249"/>
                    </a:cubicBezTo>
                    <a:cubicBezTo>
                      <a:pt x="6" y="1249"/>
                      <a:pt x="6" y="1249"/>
                      <a:pt x="6" y="1249"/>
                    </a:cubicBezTo>
                    <a:cubicBezTo>
                      <a:pt x="3" y="1249"/>
                      <a:pt x="0" y="1246"/>
                      <a:pt x="0" y="1243"/>
                    </a:cubicBezTo>
                    <a:cubicBezTo>
                      <a:pt x="0" y="6"/>
                      <a:pt x="0" y="6"/>
                      <a:pt x="0" y="6"/>
                    </a:cubicBezTo>
                    <a:cubicBezTo>
                      <a:pt x="0" y="3"/>
                      <a:pt x="3" y="0"/>
                      <a:pt x="6" y="0"/>
                    </a:cubicBezTo>
                    <a:cubicBezTo>
                      <a:pt x="935" y="0"/>
                      <a:pt x="935" y="0"/>
                      <a:pt x="935" y="0"/>
                    </a:cubicBezTo>
                    <a:cubicBezTo>
                      <a:pt x="938" y="0"/>
                      <a:pt x="940" y="3"/>
                      <a:pt x="940" y="6"/>
                    </a:cubicBezTo>
                    <a:lnTo>
                      <a:pt x="940" y="124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0" name="Freeform 101"/>
              <p:cNvSpPr>
                <a:spLocks/>
              </p:cNvSpPr>
              <p:nvPr/>
            </p:nvSpPr>
            <p:spPr bwMode="auto">
              <a:xfrm>
                <a:off x="4457701" y="847725"/>
                <a:ext cx="3530600" cy="4692650"/>
              </a:xfrm>
              <a:custGeom>
                <a:avLst/>
                <a:gdLst>
                  <a:gd name="T0" fmla="*/ 940 w 940"/>
                  <a:gd name="T1" fmla="*/ 1243 h 1249"/>
                  <a:gd name="T2" fmla="*/ 935 w 940"/>
                  <a:gd name="T3" fmla="*/ 1249 h 1249"/>
                  <a:gd name="T4" fmla="*/ 6 w 940"/>
                  <a:gd name="T5" fmla="*/ 1249 h 1249"/>
                  <a:gd name="T6" fmla="*/ 0 w 940"/>
                  <a:gd name="T7" fmla="*/ 1243 h 1249"/>
                  <a:gd name="T8" fmla="*/ 0 w 940"/>
                  <a:gd name="T9" fmla="*/ 6 h 1249"/>
                  <a:gd name="T10" fmla="*/ 6 w 940"/>
                  <a:gd name="T11" fmla="*/ 0 h 1249"/>
                  <a:gd name="T12" fmla="*/ 935 w 940"/>
                  <a:gd name="T13" fmla="*/ 0 h 1249"/>
                  <a:gd name="T14" fmla="*/ 940 w 940"/>
                  <a:gd name="T15" fmla="*/ 6 h 1249"/>
                  <a:gd name="T16" fmla="*/ 940 w 940"/>
                  <a:gd name="T17" fmla="*/ 1243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0" h="1249">
                    <a:moveTo>
                      <a:pt x="940" y="1243"/>
                    </a:moveTo>
                    <a:cubicBezTo>
                      <a:pt x="940" y="1246"/>
                      <a:pt x="938" y="1249"/>
                      <a:pt x="935" y="1249"/>
                    </a:cubicBezTo>
                    <a:cubicBezTo>
                      <a:pt x="6" y="1249"/>
                      <a:pt x="6" y="1249"/>
                      <a:pt x="6" y="1249"/>
                    </a:cubicBezTo>
                    <a:cubicBezTo>
                      <a:pt x="3" y="1249"/>
                      <a:pt x="0" y="1246"/>
                      <a:pt x="0" y="1243"/>
                    </a:cubicBezTo>
                    <a:cubicBezTo>
                      <a:pt x="0" y="6"/>
                      <a:pt x="0" y="6"/>
                      <a:pt x="0" y="6"/>
                    </a:cubicBezTo>
                    <a:cubicBezTo>
                      <a:pt x="0" y="3"/>
                      <a:pt x="3" y="0"/>
                      <a:pt x="6" y="0"/>
                    </a:cubicBezTo>
                    <a:cubicBezTo>
                      <a:pt x="935" y="0"/>
                      <a:pt x="935" y="0"/>
                      <a:pt x="935" y="0"/>
                    </a:cubicBezTo>
                    <a:cubicBezTo>
                      <a:pt x="938" y="0"/>
                      <a:pt x="940" y="3"/>
                      <a:pt x="940" y="6"/>
                    </a:cubicBezTo>
                    <a:lnTo>
                      <a:pt x="940" y="1243"/>
                    </a:lnTo>
                    <a:close/>
                  </a:path>
                </a:pathLst>
              </a:custGeom>
              <a:noFill/>
              <a:ln w="22225" cap="flat">
                <a:solidFill>
                  <a:srgbClr val="2A2A2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41" name="Picture 10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6054726" y="5649913"/>
                <a:ext cx="3254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Oval 103"/>
              <p:cNvSpPr>
                <a:spLocks noChangeArrowheads="1"/>
              </p:cNvSpPr>
              <p:nvPr/>
            </p:nvSpPr>
            <p:spPr bwMode="auto">
              <a:xfrm>
                <a:off x="6072188" y="5661025"/>
                <a:ext cx="293688" cy="296863"/>
              </a:xfrm>
              <a:prstGeom prst="ellipse">
                <a:avLst/>
              </a:prstGeom>
              <a:noFill/>
              <a:ln w="3175" cap="flat">
                <a:solidFill>
                  <a:srgbClr val="EAECE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pic>
            <p:nvPicPr>
              <p:cNvPr id="43" name="Picture 104"/>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054726" y="5795963"/>
                <a:ext cx="3254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05"/>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6143626" y="5737225"/>
                <a:ext cx="14763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106"/>
              <p:cNvSpPr>
                <a:spLocks noEditPoints="1"/>
              </p:cNvSpPr>
              <p:nvPr/>
            </p:nvSpPr>
            <p:spPr bwMode="auto">
              <a:xfrm>
                <a:off x="6162676" y="5754688"/>
                <a:ext cx="112713" cy="109538"/>
              </a:xfrm>
              <a:custGeom>
                <a:avLst/>
                <a:gdLst>
                  <a:gd name="T0" fmla="*/ 23 w 30"/>
                  <a:gd name="T1" fmla="*/ 29 h 29"/>
                  <a:gd name="T2" fmla="*/ 7 w 30"/>
                  <a:gd name="T3" fmla="*/ 29 h 29"/>
                  <a:gd name="T4" fmla="*/ 0 w 30"/>
                  <a:gd name="T5" fmla="*/ 22 h 29"/>
                  <a:gd name="T6" fmla="*/ 0 w 30"/>
                  <a:gd name="T7" fmla="*/ 7 h 29"/>
                  <a:gd name="T8" fmla="*/ 7 w 30"/>
                  <a:gd name="T9" fmla="*/ 0 h 29"/>
                  <a:gd name="T10" fmla="*/ 23 w 30"/>
                  <a:gd name="T11" fmla="*/ 0 h 29"/>
                  <a:gd name="T12" fmla="*/ 30 w 30"/>
                  <a:gd name="T13" fmla="*/ 7 h 29"/>
                  <a:gd name="T14" fmla="*/ 30 w 30"/>
                  <a:gd name="T15" fmla="*/ 22 h 29"/>
                  <a:gd name="T16" fmla="*/ 23 w 30"/>
                  <a:gd name="T17" fmla="*/ 29 h 29"/>
                  <a:gd name="T18" fmla="*/ 7 w 30"/>
                  <a:gd name="T19" fmla="*/ 3 h 29"/>
                  <a:gd name="T20" fmla="*/ 3 w 30"/>
                  <a:gd name="T21" fmla="*/ 7 h 29"/>
                  <a:gd name="T22" fmla="*/ 3 w 30"/>
                  <a:gd name="T23" fmla="*/ 22 h 29"/>
                  <a:gd name="T24" fmla="*/ 7 w 30"/>
                  <a:gd name="T25" fmla="*/ 27 h 29"/>
                  <a:gd name="T26" fmla="*/ 23 w 30"/>
                  <a:gd name="T27" fmla="*/ 27 h 29"/>
                  <a:gd name="T28" fmla="*/ 27 w 30"/>
                  <a:gd name="T29" fmla="*/ 22 h 29"/>
                  <a:gd name="T30" fmla="*/ 27 w 30"/>
                  <a:gd name="T31" fmla="*/ 7 h 29"/>
                  <a:gd name="T32" fmla="*/ 23 w 30"/>
                  <a:gd name="T33" fmla="*/ 3 h 29"/>
                  <a:gd name="T34" fmla="*/ 7 w 30"/>
                  <a:gd name="T35"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29">
                    <a:moveTo>
                      <a:pt x="23" y="29"/>
                    </a:moveTo>
                    <a:cubicBezTo>
                      <a:pt x="7" y="29"/>
                      <a:pt x="7" y="29"/>
                      <a:pt x="7" y="29"/>
                    </a:cubicBezTo>
                    <a:cubicBezTo>
                      <a:pt x="3" y="29"/>
                      <a:pt x="0" y="26"/>
                      <a:pt x="0" y="22"/>
                    </a:cubicBezTo>
                    <a:cubicBezTo>
                      <a:pt x="0" y="7"/>
                      <a:pt x="0" y="7"/>
                      <a:pt x="0" y="7"/>
                    </a:cubicBezTo>
                    <a:cubicBezTo>
                      <a:pt x="0" y="3"/>
                      <a:pt x="3" y="0"/>
                      <a:pt x="7" y="0"/>
                    </a:cubicBezTo>
                    <a:cubicBezTo>
                      <a:pt x="23" y="0"/>
                      <a:pt x="23" y="0"/>
                      <a:pt x="23" y="0"/>
                    </a:cubicBezTo>
                    <a:cubicBezTo>
                      <a:pt x="27" y="0"/>
                      <a:pt x="30" y="3"/>
                      <a:pt x="30" y="7"/>
                    </a:cubicBezTo>
                    <a:cubicBezTo>
                      <a:pt x="30" y="22"/>
                      <a:pt x="30" y="22"/>
                      <a:pt x="30" y="22"/>
                    </a:cubicBezTo>
                    <a:cubicBezTo>
                      <a:pt x="30" y="26"/>
                      <a:pt x="27" y="29"/>
                      <a:pt x="23" y="29"/>
                    </a:cubicBezTo>
                    <a:close/>
                    <a:moveTo>
                      <a:pt x="7" y="3"/>
                    </a:moveTo>
                    <a:cubicBezTo>
                      <a:pt x="5" y="3"/>
                      <a:pt x="3" y="5"/>
                      <a:pt x="3" y="7"/>
                    </a:cubicBezTo>
                    <a:cubicBezTo>
                      <a:pt x="3" y="22"/>
                      <a:pt x="3" y="22"/>
                      <a:pt x="3" y="22"/>
                    </a:cubicBezTo>
                    <a:cubicBezTo>
                      <a:pt x="3" y="25"/>
                      <a:pt x="5" y="27"/>
                      <a:pt x="7" y="27"/>
                    </a:cubicBezTo>
                    <a:cubicBezTo>
                      <a:pt x="23" y="27"/>
                      <a:pt x="23" y="27"/>
                      <a:pt x="23" y="27"/>
                    </a:cubicBezTo>
                    <a:cubicBezTo>
                      <a:pt x="25" y="27"/>
                      <a:pt x="27" y="25"/>
                      <a:pt x="27" y="22"/>
                    </a:cubicBezTo>
                    <a:cubicBezTo>
                      <a:pt x="27" y="7"/>
                      <a:pt x="27" y="7"/>
                      <a:pt x="27" y="7"/>
                    </a:cubicBezTo>
                    <a:cubicBezTo>
                      <a:pt x="27" y="5"/>
                      <a:pt x="25" y="3"/>
                      <a:pt x="23" y="3"/>
                    </a:cubicBezTo>
                    <a:lnTo>
                      <a:pt x="7" y="3"/>
                    </a:lnTo>
                    <a:close/>
                  </a:path>
                </a:pathLst>
              </a:custGeom>
              <a:noFill/>
              <a:ln w="3175" cap="flat">
                <a:solidFill>
                  <a:srgbClr val="E7EAE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pic>
          <p:nvPicPr>
            <p:cNvPr id="10" name="图片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752975" y="1653381"/>
              <a:ext cx="2681289" cy="3545184"/>
            </a:xfrm>
            <a:custGeom>
              <a:avLst/>
              <a:gdLst>
                <a:gd name="connsiteX0" fmla="*/ 25874 w 2681289"/>
                <a:gd name="connsiteY0" fmla="*/ 0 h 3567731"/>
                <a:gd name="connsiteX1" fmla="*/ 2655415 w 2681289"/>
                <a:gd name="connsiteY1" fmla="*/ 0 h 3567731"/>
                <a:gd name="connsiteX2" fmla="*/ 2681289 w 2681289"/>
                <a:gd name="connsiteY2" fmla="*/ 25874 h 3567731"/>
                <a:gd name="connsiteX3" fmla="*/ 2681289 w 2681289"/>
                <a:gd name="connsiteY3" fmla="*/ 3541857 h 3567731"/>
                <a:gd name="connsiteX4" fmla="*/ 2655415 w 2681289"/>
                <a:gd name="connsiteY4" fmla="*/ 3567731 h 3567731"/>
                <a:gd name="connsiteX5" fmla="*/ 25874 w 2681289"/>
                <a:gd name="connsiteY5" fmla="*/ 3567731 h 3567731"/>
                <a:gd name="connsiteX6" fmla="*/ 0 w 2681289"/>
                <a:gd name="connsiteY6" fmla="*/ 3541857 h 3567731"/>
                <a:gd name="connsiteX7" fmla="*/ 0 w 2681289"/>
                <a:gd name="connsiteY7" fmla="*/ 25874 h 3567731"/>
                <a:gd name="connsiteX8" fmla="*/ 25874 w 2681289"/>
                <a:gd name="connsiteY8" fmla="*/ 0 h 356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289" h="3567731">
                  <a:moveTo>
                    <a:pt x="25874" y="0"/>
                  </a:moveTo>
                  <a:lnTo>
                    <a:pt x="2655415" y="0"/>
                  </a:lnTo>
                  <a:cubicBezTo>
                    <a:pt x="2669705" y="0"/>
                    <a:pt x="2681289" y="11584"/>
                    <a:pt x="2681289" y="25874"/>
                  </a:cubicBezTo>
                  <a:lnTo>
                    <a:pt x="2681289" y="3541857"/>
                  </a:lnTo>
                  <a:cubicBezTo>
                    <a:pt x="2681289" y="3556147"/>
                    <a:pt x="2669705" y="3567731"/>
                    <a:pt x="2655415" y="3567731"/>
                  </a:cubicBezTo>
                  <a:lnTo>
                    <a:pt x="25874" y="3567731"/>
                  </a:lnTo>
                  <a:cubicBezTo>
                    <a:pt x="11584" y="3567731"/>
                    <a:pt x="0" y="3556147"/>
                    <a:pt x="0" y="3541857"/>
                  </a:cubicBezTo>
                  <a:lnTo>
                    <a:pt x="0" y="25874"/>
                  </a:lnTo>
                  <a:cubicBezTo>
                    <a:pt x="0" y="11584"/>
                    <a:pt x="11584" y="0"/>
                    <a:pt x="25874" y="0"/>
                  </a:cubicBezTo>
                  <a:close/>
                </a:path>
              </a:pathLst>
            </a:custGeom>
          </p:spPr>
        </p:pic>
      </p:grpSp>
      <p:grpSp>
        <p:nvGrpSpPr>
          <p:cNvPr id="64" name="组合 63"/>
          <p:cNvGrpSpPr/>
          <p:nvPr/>
        </p:nvGrpSpPr>
        <p:grpSpPr>
          <a:xfrm>
            <a:off x="861210" y="1974282"/>
            <a:ext cx="2674841" cy="1090757"/>
            <a:chOff x="861210" y="1757462"/>
            <a:chExt cx="2674841" cy="1090757"/>
          </a:xfrm>
        </p:grpSpPr>
        <p:sp>
          <p:nvSpPr>
            <p:cNvPr id="65" name="文本框 64"/>
            <p:cNvSpPr txBox="1"/>
            <p:nvPr/>
          </p:nvSpPr>
          <p:spPr>
            <a:xfrm>
              <a:off x="2480245" y="1757462"/>
              <a:ext cx="1017923" cy="338554"/>
            </a:xfrm>
            <a:prstGeom prst="rect">
              <a:avLst/>
            </a:prstGeom>
            <a:noFill/>
          </p:spPr>
          <p:txBody>
            <a:bodyPr wrap="square" rtlCol="0">
              <a:spAutoFit/>
            </a:bodyPr>
            <a:lstStyle/>
            <a:p>
              <a:pPr algn="r"/>
              <a:r>
                <a:rPr lang="zh-CN" altLang="en-US" sz="16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66" name="文本框 78"/>
            <p:cNvSpPr txBox="1"/>
            <p:nvPr/>
          </p:nvSpPr>
          <p:spPr>
            <a:xfrm>
              <a:off x="861210" y="2091089"/>
              <a:ext cx="2674841" cy="7571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grpSp>
      <p:grpSp>
        <p:nvGrpSpPr>
          <p:cNvPr id="67" name="组合 66"/>
          <p:cNvGrpSpPr/>
          <p:nvPr/>
        </p:nvGrpSpPr>
        <p:grpSpPr>
          <a:xfrm>
            <a:off x="789456" y="3172863"/>
            <a:ext cx="2735264" cy="1081454"/>
            <a:chOff x="789456" y="3002562"/>
            <a:chExt cx="2735264" cy="1081454"/>
          </a:xfrm>
        </p:grpSpPr>
        <p:sp>
          <p:nvSpPr>
            <p:cNvPr id="68" name="文本框 67"/>
            <p:cNvSpPr txBox="1"/>
            <p:nvPr/>
          </p:nvSpPr>
          <p:spPr>
            <a:xfrm>
              <a:off x="2480245" y="3002562"/>
              <a:ext cx="1017923" cy="338554"/>
            </a:xfrm>
            <a:prstGeom prst="rect">
              <a:avLst/>
            </a:prstGeom>
            <a:noFill/>
          </p:spPr>
          <p:txBody>
            <a:bodyPr wrap="square" rtlCol="0">
              <a:spAutoFit/>
            </a:bodyPr>
            <a:lstStyle/>
            <a:p>
              <a:pPr algn="r"/>
              <a:r>
                <a:rPr lang="zh-CN" altLang="en-US" sz="1600" b="1"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69" name="矩形 68"/>
            <p:cNvSpPr/>
            <p:nvPr/>
          </p:nvSpPr>
          <p:spPr>
            <a:xfrm>
              <a:off x="789456" y="3326886"/>
              <a:ext cx="2735264" cy="7571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1200" dirty="0">
                  <a:solidFill>
                    <a:srgbClr val="FFFFFF"/>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grpSp>
      <p:grpSp>
        <p:nvGrpSpPr>
          <p:cNvPr id="70" name="组合 69"/>
          <p:cNvGrpSpPr/>
          <p:nvPr/>
        </p:nvGrpSpPr>
        <p:grpSpPr>
          <a:xfrm>
            <a:off x="8577863" y="1974282"/>
            <a:ext cx="2804512" cy="1065237"/>
            <a:chOff x="8577863" y="1757462"/>
            <a:chExt cx="2804512" cy="1065237"/>
          </a:xfrm>
        </p:grpSpPr>
        <p:sp>
          <p:nvSpPr>
            <p:cNvPr id="71" name="文本框 70"/>
            <p:cNvSpPr txBox="1"/>
            <p:nvPr/>
          </p:nvSpPr>
          <p:spPr>
            <a:xfrm>
              <a:off x="8577863" y="1757462"/>
              <a:ext cx="1017923" cy="338554"/>
            </a:xfrm>
            <a:prstGeom prst="rect">
              <a:avLst/>
            </a:prstGeom>
            <a:noFill/>
          </p:spPr>
          <p:txBody>
            <a:bodyPr wrap="square" rtlCol="0">
              <a:spAutoFit/>
            </a:bodyPr>
            <a:lstStyle/>
            <a:p>
              <a:r>
                <a:rPr lang="zh-CN" altLang="en-US" sz="16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72" name="文本框 89"/>
            <p:cNvSpPr txBox="1"/>
            <p:nvPr/>
          </p:nvSpPr>
          <p:spPr>
            <a:xfrm>
              <a:off x="8586663" y="2065569"/>
              <a:ext cx="2795712" cy="7571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grpSp>
      <p:grpSp>
        <p:nvGrpSpPr>
          <p:cNvPr id="73" name="组合 72"/>
          <p:cNvGrpSpPr/>
          <p:nvPr/>
        </p:nvGrpSpPr>
        <p:grpSpPr>
          <a:xfrm>
            <a:off x="8577863" y="3202688"/>
            <a:ext cx="2904753" cy="1021804"/>
            <a:chOff x="8577863" y="3067948"/>
            <a:chExt cx="2904753" cy="1021804"/>
          </a:xfrm>
        </p:grpSpPr>
        <p:sp>
          <p:nvSpPr>
            <p:cNvPr id="74" name="文本框 73"/>
            <p:cNvSpPr txBox="1"/>
            <p:nvPr/>
          </p:nvSpPr>
          <p:spPr>
            <a:xfrm>
              <a:off x="8577863" y="3067948"/>
              <a:ext cx="1017923" cy="338554"/>
            </a:xfrm>
            <a:prstGeom prst="rect">
              <a:avLst/>
            </a:prstGeom>
            <a:noFill/>
          </p:spPr>
          <p:txBody>
            <a:bodyPr wrap="square" rtlCol="0">
              <a:spAutoFit/>
            </a:bodyPr>
            <a:lstStyle/>
            <a:p>
              <a:r>
                <a:rPr lang="zh-CN" altLang="en-US" sz="1600" b="1"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75" name="矩形 74"/>
            <p:cNvSpPr/>
            <p:nvPr/>
          </p:nvSpPr>
          <p:spPr>
            <a:xfrm>
              <a:off x="8593569" y="3332622"/>
              <a:ext cx="2889047" cy="7571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grpSp>
      <p:grpSp>
        <p:nvGrpSpPr>
          <p:cNvPr id="76" name="组合 75"/>
          <p:cNvGrpSpPr/>
          <p:nvPr/>
        </p:nvGrpSpPr>
        <p:grpSpPr>
          <a:xfrm>
            <a:off x="854080" y="4464483"/>
            <a:ext cx="2674841" cy="1087335"/>
            <a:chOff x="854080" y="4247663"/>
            <a:chExt cx="2674841" cy="1087335"/>
          </a:xfrm>
        </p:grpSpPr>
        <p:sp>
          <p:nvSpPr>
            <p:cNvPr id="77" name="文本框 76"/>
            <p:cNvSpPr txBox="1"/>
            <p:nvPr/>
          </p:nvSpPr>
          <p:spPr>
            <a:xfrm>
              <a:off x="2480245" y="4247663"/>
              <a:ext cx="1017923" cy="338554"/>
            </a:xfrm>
            <a:prstGeom prst="rect">
              <a:avLst/>
            </a:prstGeom>
            <a:noFill/>
          </p:spPr>
          <p:txBody>
            <a:bodyPr wrap="square" rtlCol="0">
              <a:spAutoFit/>
            </a:bodyPr>
            <a:lstStyle/>
            <a:p>
              <a:pPr algn="r"/>
              <a:r>
                <a:rPr lang="zh-CN" altLang="en-US" sz="16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78" name="文本框 78"/>
            <p:cNvSpPr txBox="1"/>
            <p:nvPr/>
          </p:nvSpPr>
          <p:spPr>
            <a:xfrm>
              <a:off x="854080" y="4577868"/>
              <a:ext cx="2674841" cy="7571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1200" dirty="0">
                  <a:solidFill>
                    <a:srgbClr val="595959"/>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grpSp>
      <p:grpSp>
        <p:nvGrpSpPr>
          <p:cNvPr id="79" name="组合 78"/>
          <p:cNvGrpSpPr/>
          <p:nvPr/>
        </p:nvGrpSpPr>
        <p:grpSpPr>
          <a:xfrm>
            <a:off x="8577863" y="4464483"/>
            <a:ext cx="2804512" cy="1061815"/>
            <a:chOff x="8577863" y="4247663"/>
            <a:chExt cx="2804512" cy="1061815"/>
          </a:xfrm>
        </p:grpSpPr>
        <p:sp>
          <p:nvSpPr>
            <p:cNvPr id="80" name="文本框 79"/>
            <p:cNvSpPr txBox="1"/>
            <p:nvPr/>
          </p:nvSpPr>
          <p:spPr>
            <a:xfrm>
              <a:off x="8577863" y="4247663"/>
              <a:ext cx="1017923" cy="338554"/>
            </a:xfrm>
            <a:prstGeom prst="rect">
              <a:avLst/>
            </a:prstGeom>
            <a:noFill/>
          </p:spPr>
          <p:txBody>
            <a:bodyPr wrap="square" rtlCol="0">
              <a:spAutoFit/>
            </a:bodyPr>
            <a:lstStyle/>
            <a:p>
              <a:r>
                <a:rPr lang="zh-CN" altLang="en-US" sz="16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添加标题</a:t>
              </a:r>
            </a:p>
          </p:txBody>
        </p:sp>
        <p:sp>
          <p:nvSpPr>
            <p:cNvPr id="81" name="文本框 89"/>
            <p:cNvSpPr txBox="1"/>
            <p:nvPr/>
          </p:nvSpPr>
          <p:spPr>
            <a:xfrm>
              <a:off x="8586663" y="4552348"/>
              <a:ext cx="2795712" cy="7571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grpSp>
      <p:sp>
        <p:nvSpPr>
          <p:cNvPr id="82" name="矩形 81"/>
          <p:cNvSpPr/>
          <p:nvPr/>
        </p:nvSpPr>
        <p:spPr>
          <a:xfrm>
            <a:off x="4713250" y="468148"/>
            <a:ext cx="2765501" cy="523220"/>
          </a:xfrm>
          <a:prstGeom prst="rect">
            <a:avLst/>
          </a:prstGeom>
        </p:spPr>
        <p:txBody>
          <a:bodyPr wrap="none">
            <a:spAutoFit/>
          </a:bodyPr>
          <a:lstStyle/>
          <a:p>
            <a:pPr algn="ctr"/>
            <a:r>
              <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前阶段工作概述</a:t>
            </a:r>
          </a:p>
        </p:txBody>
      </p:sp>
      <p:pic>
        <p:nvPicPr>
          <p:cNvPr id="60" name="图片 5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44793" y="267913"/>
            <a:ext cx="951353" cy="1192996"/>
          </a:xfrm>
          <a:prstGeom prst="rect">
            <a:avLst/>
          </a:prstGeom>
        </p:spPr>
      </p:pic>
    </p:spTree>
    <p:extLst>
      <p:ext uri="{BB962C8B-B14F-4D97-AF65-F5344CB8AC3E}">
        <p14:creationId xmlns:p14="http://schemas.microsoft.com/office/powerpoint/2010/main" val="2375505986"/>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23" presetClass="entr" presetSubtype="32"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strVal val="4*#ppt_w"/>
                                          </p:val>
                                        </p:tav>
                                        <p:tav tm="100000">
                                          <p:val>
                                            <p:strVal val="#ppt_w"/>
                                          </p:val>
                                        </p:tav>
                                      </p:tavLst>
                                    </p:anim>
                                    <p:anim calcmode="lin" valueType="num">
                                      <p:cBhvr>
                                        <p:cTn id="13" dur="500" fill="hold"/>
                                        <p:tgtEl>
                                          <p:spTgt spid="7"/>
                                        </p:tgtEl>
                                        <p:attrNameLst>
                                          <p:attrName>ppt_h</p:attrName>
                                        </p:attrNameLst>
                                      </p:cBhvr>
                                      <p:tavLst>
                                        <p:tav tm="0">
                                          <p:val>
                                            <p:strVal val="4*#ppt_h"/>
                                          </p:val>
                                        </p:tav>
                                        <p:tav tm="100000">
                                          <p:val>
                                            <p:strVal val="#ppt_h"/>
                                          </p:val>
                                        </p:tav>
                                      </p:tavLst>
                                    </p:anim>
                                  </p:childTnLst>
                                </p:cTn>
                              </p:par>
                              <p:par>
                                <p:cTn id="14" presetID="10" presetClass="entr" presetSubtype="0" fill="hold" nodeType="withEffect">
                                  <p:stCondLst>
                                    <p:cond delay="50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30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nodeType="withEffect">
                                  <p:stCondLst>
                                    <p:cond delay="70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nodeType="withEffect">
                                  <p:stCondLst>
                                    <p:cond delay="8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nodeType="withEffect">
                                  <p:stCondLst>
                                    <p:cond delay="4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par>
                                <p:cTn id="29" presetID="10" presetClass="entr" presetSubtype="0" fill="hold" nodeType="withEffect">
                                  <p:stCondLst>
                                    <p:cond delay="6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1637" y="1142998"/>
            <a:ext cx="4077922" cy="2617926"/>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9561" y="1142999"/>
            <a:ext cx="4079619" cy="4990488"/>
          </a:xfrm>
          <a:custGeom>
            <a:avLst/>
            <a:gdLst>
              <a:gd name="connsiteX0" fmla="*/ 0 w 5590199"/>
              <a:gd name="connsiteY0" fmla="*/ 0 h 6838335"/>
              <a:gd name="connsiteX1" fmla="*/ 5590199 w 5590199"/>
              <a:gd name="connsiteY1" fmla="*/ 0 h 6838335"/>
              <a:gd name="connsiteX2" fmla="*/ 5590199 w 5590199"/>
              <a:gd name="connsiteY2" fmla="*/ 6838335 h 6838335"/>
              <a:gd name="connsiteX3" fmla="*/ 0 w 5590199"/>
              <a:gd name="connsiteY3" fmla="*/ 6838335 h 6838335"/>
            </a:gdLst>
            <a:ahLst/>
            <a:cxnLst>
              <a:cxn ang="0">
                <a:pos x="connsiteX0" y="connsiteY0"/>
              </a:cxn>
              <a:cxn ang="0">
                <a:pos x="connsiteX1" y="connsiteY1"/>
              </a:cxn>
              <a:cxn ang="0">
                <a:pos x="connsiteX2" y="connsiteY2"/>
              </a:cxn>
              <a:cxn ang="0">
                <a:pos x="connsiteX3" y="connsiteY3"/>
              </a:cxn>
            </a:cxnLst>
            <a:rect l="l" t="t" r="r" b="b"/>
            <a:pathLst>
              <a:path w="5590199" h="6838335">
                <a:moveTo>
                  <a:pt x="0" y="0"/>
                </a:moveTo>
                <a:lnTo>
                  <a:pt x="5590199" y="0"/>
                </a:lnTo>
                <a:lnTo>
                  <a:pt x="5590199" y="6838335"/>
                </a:lnTo>
                <a:lnTo>
                  <a:pt x="0" y="6838335"/>
                </a:lnTo>
                <a:close/>
              </a:path>
            </a:pathLst>
          </a:cu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64" y="1142998"/>
            <a:ext cx="4075200" cy="4990489"/>
          </a:xfrm>
          <a:custGeom>
            <a:avLst/>
            <a:gdLst>
              <a:gd name="connsiteX0" fmla="*/ 0 w 4075200"/>
              <a:gd name="connsiteY0" fmla="*/ 0 h 5010150"/>
              <a:gd name="connsiteX1" fmla="*/ 4075200 w 4075200"/>
              <a:gd name="connsiteY1" fmla="*/ 0 h 5010150"/>
              <a:gd name="connsiteX2" fmla="*/ 4075200 w 4075200"/>
              <a:gd name="connsiteY2" fmla="*/ 5010150 h 5010150"/>
              <a:gd name="connsiteX3" fmla="*/ 0 w 4075200"/>
              <a:gd name="connsiteY3" fmla="*/ 5010150 h 5010150"/>
            </a:gdLst>
            <a:ahLst/>
            <a:cxnLst>
              <a:cxn ang="0">
                <a:pos x="connsiteX0" y="connsiteY0"/>
              </a:cxn>
              <a:cxn ang="0">
                <a:pos x="connsiteX1" y="connsiteY1"/>
              </a:cxn>
              <a:cxn ang="0">
                <a:pos x="connsiteX2" y="connsiteY2"/>
              </a:cxn>
              <a:cxn ang="0">
                <a:pos x="connsiteX3" y="connsiteY3"/>
              </a:cxn>
            </a:cxnLst>
            <a:rect l="l" t="t" r="r" b="b"/>
            <a:pathLst>
              <a:path w="4075200" h="5010150">
                <a:moveTo>
                  <a:pt x="0" y="0"/>
                </a:moveTo>
                <a:lnTo>
                  <a:pt x="4075200" y="0"/>
                </a:lnTo>
                <a:lnTo>
                  <a:pt x="4075200" y="5010150"/>
                </a:lnTo>
                <a:lnTo>
                  <a:pt x="0" y="5010150"/>
                </a:lnTo>
                <a:close/>
              </a:path>
            </a:pathLst>
          </a:custGeom>
        </p:spPr>
      </p:pic>
      <p:sp>
        <p:nvSpPr>
          <p:cNvPr id="10" name="任意多边形: 形状 33"/>
          <p:cNvSpPr/>
          <p:nvPr/>
        </p:nvSpPr>
        <p:spPr>
          <a:xfrm rot="16200000">
            <a:off x="4830040" y="2843969"/>
            <a:ext cx="2372214" cy="4206821"/>
          </a:xfrm>
          <a:custGeom>
            <a:avLst/>
            <a:gdLst>
              <a:gd name="connsiteX0" fmla="*/ 2403765 w 2403765"/>
              <a:gd name="connsiteY0" fmla="*/ 128534 h 4225897"/>
              <a:gd name="connsiteX1" fmla="*/ 2403765 w 2403765"/>
              <a:gd name="connsiteY1" fmla="*/ 4225897 h 4225897"/>
              <a:gd name="connsiteX2" fmla="*/ 0 w 2403765"/>
              <a:gd name="connsiteY2" fmla="*/ 4225897 h 4225897"/>
              <a:gd name="connsiteX3" fmla="*/ 0 w 2403765"/>
              <a:gd name="connsiteY3" fmla="*/ 128534 h 4225897"/>
              <a:gd name="connsiteX4" fmla="*/ 1685965 w 2403765"/>
              <a:gd name="connsiteY4" fmla="*/ 128534 h 4225897"/>
              <a:gd name="connsiteX5" fmla="*/ 1760515 w 2403765"/>
              <a:gd name="connsiteY5" fmla="*/ 0 h 4225897"/>
              <a:gd name="connsiteX6" fmla="*/ 1835065 w 2403765"/>
              <a:gd name="connsiteY6" fmla="*/ 128534 h 422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3765" h="4225897">
                <a:moveTo>
                  <a:pt x="2403765" y="128534"/>
                </a:moveTo>
                <a:lnTo>
                  <a:pt x="2403765" y="4225897"/>
                </a:lnTo>
                <a:lnTo>
                  <a:pt x="0" y="4225897"/>
                </a:lnTo>
                <a:lnTo>
                  <a:pt x="0" y="128534"/>
                </a:lnTo>
                <a:lnTo>
                  <a:pt x="1685965" y="128534"/>
                </a:lnTo>
                <a:lnTo>
                  <a:pt x="1760515" y="0"/>
                </a:lnTo>
                <a:lnTo>
                  <a:pt x="1835065" y="128534"/>
                </a:lnTo>
                <a:close/>
              </a:path>
            </a:pathLst>
          </a:custGeom>
          <a:solidFill>
            <a:srgbClr val="F08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4" name="文本框 13"/>
          <p:cNvSpPr txBox="1"/>
          <p:nvPr/>
        </p:nvSpPr>
        <p:spPr>
          <a:xfrm>
            <a:off x="4988355" y="4003243"/>
            <a:ext cx="2055584" cy="591391"/>
          </a:xfrm>
          <a:prstGeom prst="rect">
            <a:avLst/>
          </a:prstGeom>
          <a:noFill/>
        </p:spPr>
        <p:txBody>
          <a:bodyPr wrap="square" rtlCol="0">
            <a:spAutoFit/>
          </a:bodyPr>
          <a:lstStyle/>
          <a:p>
            <a:pPr algn="ctr"/>
            <a:r>
              <a:rPr lang="zh-CN" altLang="en-US" sz="3200" b="1"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工作介绍</a:t>
            </a:r>
          </a:p>
        </p:txBody>
      </p:sp>
      <p:sp>
        <p:nvSpPr>
          <p:cNvPr id="15" name="矩形 14"/>
          <p:cNvSpPr/>
          <p:nvPr/>
        </p:nvSpPr>
        <p:spPr>
          <a:xfrm>
            <a:off x="4195665" y="4744889"/>
            <a:ext cx="3640964" cy="1089529"/>
          </a:xfrm>
          <a:prstGeom prst="rect">
            <a:avLst/>
          </a:prstGeom>
        </p:spPr>
        <p:txBody>
          <a:bodyPr wrap="square">
            <a:spAutoFit/>
          </a:bodyPr>
          <a:lstStyle/>
          <a:p>
            <a:pPr>
              <a:lnSpc>
                <a:spcPct val="120000"/>
              </a:lnSpc>
            </a:pPr>
            <a:r>
              <a:rPr lang="zh-CN" altLang="en-US"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点击添加相关标题文字，点击添加相关标题文字，点击添加相关标题文字，点击添加相关标题文字。</a:t>
            </a:r>
          </a:p>
        </p:txBody>
      </p:sp>
      <p:cxnSp>
        <p:nvCxnSpPr>
          <p:cNvPr id="16" name="直接连接符 15"/>
          <p:cNvCxnSpPr/>
          <p:nvPr/>
        </p:nvCxnSpPr>
        <p:spPr>
          <a:xfrm>
            <a:off x="5808499" y="4669761"/>
            <a:ext cx="41529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713250" y="468148"/>
            <a:ext cx="2765501" cy="523220"/>
          </a:xfrm>
          <a:prstGeom prst="rect">
            <a:avLst/>
          </a:prstGeom>
        </p:spPr>
        <p:txBody>
          <a:bodyPr wrap="none">
            <a:spAutoFit/>
          </a:bodyPr>
          <a:lstStyle/>
          <a:p>
            <a:pPr algn="ctr"/>
            <a:r>
              <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前阶段工作概述</a:t>
            </a:r>
          </a:p>
        </p:txBody>
      </p:sp>
    </p:spTree>
    <p:extLst>
      <p:ext uri="{BB962C8B-B14F-4D97-AF65-F5344CB8AC3E}">
        <p14:creationId xmlns:p14="http://schemas.microsoft.com/office/powerpoint/2010/main" val="3263894504"/>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par>
                                <p:cTn id="17" presetID="52" presetClass="entr" presetSubtype="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Scale>
                                      <p:cBhvr>
                                        <p:cTn id="19"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0"/>
                                        </p:tgtEl>
                                        <p:attrNameLst>
                                          <p:attrName>ppt_x</p:attrName>
                                          <p:attrName>ppt_y</p:attrName>
                                        </p:attrNameLst>
                                      </p:cBhvr>
                                    </p:animMotion>
                                    <p:animEffect transition="in" filter="fade">
                                      <p:cBhvr>
                                        <p:cTn id="21" dur="1000"/>
                                        <p:tgtEl>
                                          <p:spTgt spid="10"/>
                                        </p:tgtEl>
                                      </p:cBhvr>
                                    </p:animEffect>
                                  </p:childTnLst>
                                </p:cTn>
                              </p:par>
                              <p:par>
                                <p:cTn id="22" presetID="52" presetClass="entr" presetSubtype="0" fill="hold" grpId="0" nodeType="withEffect">
                                  <p:stCondLst>
                                    <p:cond delay="350"/>
                                  </p:stCondLst>
                                  <p:childTnLst>
                                    <p:set>
                                      <p:cBhvr>
                                        <p:cTn id="23" dur="1" fill="hold">
                                          <p:stCondLst>
                                            <p:cond delay="0"/>
                                          </p:stCondLst>
                                        </p:cTn>
                                        <p:tgtEl>
                                          <p:spTgt spid="14"/>
                                        </p:tgtEl>
                                        <p:attrNameLst>
                                          <p:attrName>style.visibility</p:attrName>
                                        </p:attrNameLst>
                                      </p:cBhvr>
                                      <p:to>
                                        <p:strVal val="visible"/>
                                      </p:to>
                                    </p:set>
                                    <p:animScale>
                                      <p:cBhvr>
                                        <p:cTn id="24"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4"/>
                                        </p:tgtEl>
                                        <p:attrNameLst>
                                          <p:attrName>ppt_x</p:attrName>
                                          <p:attrName>ppt_y</p:attrName>
                                        </p:attrNameLst>
                                      </p:cBhvr>
                                    </p:animMotion>
                                    <p:animEffect transition="in" filter="fade">
                                      <p:cBhvr>
                                        <p:cTn id="26" dur="1000"/>
                                        <p:tgtEl>
                                          <p:spTgt spid="14"/>
                                        </p:tgtEl>
                                      </p:cBhvr>
                                    </p:animEffect>
                                  </p:childTnLst>
                                </p:cTn>
                              </p:par>
                              <p:par>
                                <p:cTn id="27" presetID="52" presetClass="entr" presetSubtype="0" fill="hold" grpId="0" nodeType="withEffect">
                                  <p:stCondLst>
                                    <p:cond delay="450"/>
                                  </p:stCondLst>
                                  <p:childTnLst>
                                    <p:set>
                                      <p:cBhvr>
                                        <p:cTn id="28" dur="1" fill="hold">
                                          <p:stCondLst>
                                            <p:cond delay="0"/>
                                          </p:stCondLst>
                                        </p:cTn>
                                        <p:tgtEl>
                                          <p:spTgt spid="15"/>
                                        </p:tgtEl>
                                        <p:attrNameLst>
                                          <p:attrName>style.visibility</p:attrName>
                                        </p:attrNameLst>
                                      </p:cBhvr>
                                      <p:to>
                                        <p:strVal val="visible"/>
                                      </p:to>
                                    </p:set>
                                    <p:animScale>
                                      <p:cBhvr>
                                        <p:cTn id="29"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5"/>
                                        </p:tgtEl>
                                        <p:attrNameLst>
                                          <p:attrName>ppt_x</p:attrName>
                                          <p:attrName>ppt_y</p:attrName>
                                        </p:attrNameLst>
                                      </p:cBhvr>
                                    </p:animMotion>
                                    <p:animEffect transition="in" filter="fade">
                                      <p:cBhvr>
                                        <p:cTn id="31" dur="1000"/>
                                        <p:tgtEl>
                                          <p:spTgt spid="15"/>
                                        </p:tgtEl>
                                      </p:cBhvr>
                                    </p:animEffect>
                                  </p:childTnLst>
                                </p:cTn>
                              </p:par>
                              <p:par>
                                <p:cTn id="32" presetID="52" presetClass="entr" presetSubtype="0" fill="hold" nodeType="withEffect">
                                  <p:stCondLst>
                                    <p:cond delay="550"/>
                                  </p:stCondLst>
                                  <p:childTnLst>
                                    <p:set>
                                      <p:cBhvr>
                                        <p:cTn id="33" dur="1" fill="hold">
                                          <p:stCondLst>
                                            <p:cond delay="0"/>
                                          </p:stCondLst>
                                        </p:cTn>
                                        <p:tgtEl>
                                          <p:spTgt spid="16"/>
                                        </p:tgtEl>
                                        <p:attrNameLst>
                                          <p:attrName>style.visibility</p:attrName>
                                        </p:attrNameLst>
                                      </p:cBhvr>
                                      <p:to>
                                        <p:strVal val="visible"/>
                                      </p:to>
                                    </p:set>
                                    <p:animScale>
                                      <p:cBhvr>
                                        <p:cTn id="3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6"/>
                                        </p:tgtEl>
                                        <p:attrNameLst>
                                          <p:attrName>ppt_x</p:attrName>
                                          <p:attrName>ppt_y</p:attrName>
                                        </p:attrNameLst>
                                      </p:cBhvr>
                                    </p:animMotion>
                                    <p:animEffect transition="in" filter="fade">
                                      <p:cBhvr>
                                        <p:cTn id="3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9"/>
          <p:cNvSpPr>
            <a:spLocks/>
          </p:cNvSpPr>
          <p:nvPr/>
        </p:nvSpPr>
        <p:spPr bwMode="auto">
          <a:xfrm>
            <a:off x="4819506" y="4572762"/>
            <a:ext cx="2042584" cy="2275417"/>
          </a:xfrm>
          <a:custGeom>
            <a:avLst/>
            <a:gdLst>
              <a:gd name="T0" fmla="*/ 479 w 1088"/>
              <a:gd name="T1" fmla="*/ 1119 h 1119"/>
              <a:gd name="T2" fmla="*/ 424 w 1088"/>
              <a:gd name="T3" fmla="*/ 947 h 1119"/>
              <a:gd name="T4" fmla="*/ 228 w 1088"/>
              <a:gd name="T5" fmla="*/ 796 h 1119"/>
              <a:gd name="T6" fmla="*/ 85 w 1088"/>
              <a:gd name="T7" fmla="*/ 683 h 1119"/>
              <a:gd name="T8" fmla="*/ 25 w 1088"/>
              <a:gd name="T9" fmla="*/ 677 h 1119"/>
              <a:gd name="T10" fmla="*/ 25 w 1088"/>
              <a:gd name="T11" fmla="*/ 615 h 1119"/>
              <a:gd name="T12" fmla="*/ 167 w 1088"/>
              <a:gd name="T13" fmla="*/ 590 h 1119"/>
              <a:gd name="T14" fmla="*/ 331 w 1088"/>
              <a:gd name="T15" fmla="*/ 674 h 1119"/>
              <a:gd name="T16" fmla="*/ 419 w 1088"/>
              <a:gd name="T17" fmla="*/ 567 h 1119"/>
              <a:gd name="T18" fmla="*/ 339 w 1088"/>
              <a:gd name="T19" fmla="*/ 308 h 1119"/>
              <a:gd name="T20" fmla="*/ 299 w 1088"/>
              <a:gd name="T21" fmla="*/ 111 h 1119"/>
              <a:gd name="T22" fmla="*/ 345 w 1088"/>
              <a:gd name="T23" fmla="*/ 57 h 1119"/>
              <a:gd name="T24" fmla="*/ 429 w 1088"/>
              <a:gd name="T25" fmla="*/ 219 h 1119"/>
              <a:gd name="T26" fmla="*/ 525 w 1088"/>
              <a:gd name="T27" fmla="*/ 443 h 1119"/>
              <a:gd name="T28" fmla="*/ 541 w 1088"/>
              <a:gd name="T29" fmla="*/ 371 h 1119"/>
              <a:gd name="T30" fmla="*/ 542 w 1088"/>
              <a:gd name="T31" fmla="*/ 78 h 1119"/>
              <a:gd name="T32" fmla="*/ 603 w 1088"/>
              <a:gd name="T33" fmla="*/ 7 h 1119"/>
              <a:gd name="T34" fmla="*/ 638 w 1088"/>
              <a:gd name="T35" fmla="*/ 219 h 1119"/>
              <a:gd name="T36" fmla="*/ 647 w 1088"/>
              <a:gd name="T37" fmla="*/ 407 h 1119"/>
              <a:gd name="T38" fmla="*/ 668 w 1088"/>
              <a:gd name="T39" fmla="*/ 450 h 1119"/>
              <a:gd name="T40" fmla="*/ 745 w 1088"/>
              <a:gd name="T41" fmla="*/ 334 h 1119"/>
              <a:gd name="T42" fmla="*/ 813 w 1088"/>
              <a:gd name="T43" fmla="*/ 125 h 1119"/>
              <a:gd name="T44" fmla="*/ 875 w 1088"/>
              <a:gd name="T45" fmla="*/ 82 h 1119"/>
              <a:gd name="T46" fmla="*/ 857 w 1088"/>
              <a:gd name="T47" fmla="*/ 272 h 1119"/>
              <a:gd name="T48" fmla="*/ 807 w 1088"/>
              <a:gd name="T49" fmla="*/ 436 h 1119"/>
              <a:gd name="T50" fmla="*/ 802 w 1088"/>
              <a:gd name="T51" fmla="*/ 508 h 1119"/>
              <a:gd name="T52" fmla="*/ 881 w 1088"/>
              <a:gd name="T53" fmla="*/ 450 h 1119"/>
              <a:gd name="T54" fmla="*/ 1005 w 1088"/>
              <a:gd name="T55" fmla="*/ 283 h 1119"/>
              <a:gd name="T56" fmla="*/ 1067 w 1088"/>
              <a:gd name="T57" fmla="*/ 253 h 1119"/>
              <a:gd name="T58" fmla="*/ 985 w 1088"/>
              <a:gd name="T59" fmla="*/ 441 h 1119"/>
              <a:gd name="T60" fmla="*/ 889 w 1088"/>
              <a:gd name="T61" fmla="*/ 667 h 1119"/>
              <a:gd name="T62" fmla="*/ 858 w 1088"/>
              <a:gd name="T63" fmla="*/ 889 h 1119"/>
              <a:gd name="T64" fmla="*/ 803 w 1088"/>
              <a:gd name="T65" fmla="*/ 1031 h 1119"/>
              <a:gd name="T66" fmla="*/ 803 w 1088"/>
              <a:gd name="T67" fmla="*/ 1119 h 1119"/>
              <a:gd name="T68" fmla="*/ 479 w 1088"/>
              <a:gd name="T69" fmla="*/ 1119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8" h="1119">
                <a:moveTo>
                  <a:pt x="479" y="1119"/>
                </a:moveTo>
                <a:cubicBezTo>
                  <a:pt x="479" y="1119"/>
                  <a:pt x="479" y="996"/>
                  <a:pt x="424" y="947"/>
                </a:cubicBezTo>
                <a:cubicBezTo>
                  <a:pt x="369" y="897"/>
                  <a:pt x="263" y="836"/>
                  <a:pt x="228" y="796"/>
                </a:cubicBezTo>
                <a:cubicBezTo>
                  <a:pt x="193" y="756"/>
                  <a:pt x="109" y="689"/>
                  <a:pt x="85" y="683"/>
                </a:cubicBezTo>
                <a:cubicBezTo>
                  <a:pt x="61" y="676"/>
                  <a:pt x="36" y="682"/>
                  <a:pt x="25" y="677"/>
                </a:cubicBezTo>
                <a:cubicBezTo>
                  <a:pt x="14" y="672"/>
                  <a:pt x="0" y="646"/>
                  <a:pt x="25" y="615"/>
                </a:cubicBezTo>
                <a:cubicBezTo>
                  <a:pt x="50" y="583"/>
                  <a:pt x="108" y="565"/>
                  <a:pt x="167" y="590"/>
                </a:cubicBezTo>
                <a:cubicBezTo>
                  <a:pt x="227" y="615"/>
                  <a:pt x="292" y="677"/>
                  <a:pt x="331" y="674"/>
                </a:cubicBezTo>
                <a:cubicBezTo>
                  <a:pt x="370" y="671"/>
                  <a:pt x="421" y="640"/>
                  <a:pt x="419" y="567"/>
                </a:cubicBezTo>
                <a:cubicBezTo>
                  <a:pt x="418" y="494"/>
                  <a:pt x="365" y="389"/>
                  <a:pt x="339" y="308"/>
                </a:cubicBezTo>
                <a:cubicBezTo>
                  <a:pt x="314" y="227"/>
                  <a:pt x="297" y="148"/>
                  <a:pt x="299" y="111"/>
                </a:cubicBezTo>
                <a:cubicBezTo>
                  <a:pt x="301" y="73"/>
                  <a:pt x="323" y="49"/>
                  <a:pt x="345" y="57"/>
                </a:cubicBezTo>
                <a:cubicBezTo>
                  <a:pt x="367" y="65"/>
                  <a:pt x="386" y="89"/>
                  <a:pt x="429" y="219"/>
                </a:cubicBezTo>
                <a:cubicBezTo>
                  <a:pt x="473" y="348"/>
                  <a:pt x="504" y="438"/>
                  <a:pt x="525" y="443"/>
                </a:cubicBezTo>
                <a:cubicBezTo>
                  <a:pt x="547" y="449"/>
                  <a:pt x="543" y="426"/>
                  <a:pt x="541" y="371"/>
                </a:cubicBezTo>
                <a:cubicBezTo>
                  <a:pt x="539" y="315"/>
                  <a:pt x="537" y="122"/>
                  <a:pt x="542" y="78"/>
                </a:cubicBezTo>
                <a:cubicBezTo>
                  <a:pt x="548" y="34"/>
                  <a:pt x="566" y="0"/>
                  <a:pt x="603" y="7"/>
                </a:cubicBezTo>
                <a:cubicBezTo>
                  <a:pt x="641" y="15"/>
                  <a:pt x="641" y="131"/>
                  <a:pt x="638" y="219"/>
                </a:cubicBezTo>
                <a:cubicBezTo>
                  <a:pt x="635" y="307"/>
                  <a:pt x="644" y="381"/>
                  <a:pt x="647" y="407"/>
                </a:cubicBezTo>
                <a:cubicBezTo>
                  <a:pt x="651" y="433"/>
                  <a:pt x="655" y="448"/>
                  <a:pt x="668" y="450"/>
                </a:cubicBezTo>
                <a:cubicBezTo>
                  <a:pt x="681" y="452"/>
                  <a:pt x="713" y="436"/>
                  <a:pt x="745" y="334"/>
                </a:cubicBezTo>
                <a:cubicBezTo>
                  <a:pt x="776" y="232"/>
                  <a:pt x="801" y="154"/>
                  <a:pt x="813" y="125"/>
                </a:cubicBezTo>
                <a:cubicBezTo>
                  <a:pt x="824" y="97"/>
                  <a:pt x="849" y="67"/>
                  <a:pt x="875" y="82"/>
                </a:cubicBezTo>
                <a:cubicBezTo>
                  <a:pt x="900" y="97"/>
                  <a:pt x="894" y="153"/>
                  <a:pt x="857" y="272"/>
                </a:cubicBezTo>
                <a:cubicBezTo>
                  <a:pt x="819" y="391"/>
                  <a:pt x="813" y="414"/>
                  <a:pt x="807" y="436"/>
                </a:cubicBezTo>
                <a:cubicBezTo>
                  <a:pt x="802" y="458"/>
                  <a:pt x="793" y="503"/>
                  <a:pt x="802" y="508"/>
                </a:cubicBezTo>
                <a:cubicBezTo>
                  <a:pt x="811" y="513"/>
                  <a:pt x="846" y="493"/>
                  <a:pt x="881" y="450"/>
                </a:cubicBezTo>
                <a:cubicBezTo>
                  <a:pt x="917" y="407"/>
                  <a:pt x="987" y="306"/>
                  <a:pt x="1005" y="283"/>
                </a:cubicBezTo>
                <a:cubicBezTo>
                  <a:pt x="1023" y="261"/>
                  <a:pt x="1045" y="235"/>
                  <a:pt x="1067" y="253"/>
                </a:cubicBezTo>
                <a:cubicBezTo>
                  <a:pt x="1088" y="272"/>
                  <a:pt x="1032" y="365"/>
                  <a:pt x="985" y="441"/>
                </a:cubicBezTo>
                <a:cubicBezTo>
                  <a:pt x="939" y="516"/>
                  <a:pt x="897" y="601"/>
                  <a:pt x="889" y="667"/>
                </a:cubicBezTo>
                <a:cubicBezTo>
                  <a:pt x="882" y="734"/>
                  <a:pt x="876" y="820"/>
                  <a:pt x="858" y="889"/>
                </a:cubicBezTo>
                <a:cubicBezTo>
                  <a:pt x="840" y="958"/>
                  <a:pt x="820" y="1007"/>
                  <a:pt x="803" y="1031"/>
                </a:cubicBezTo>
                <a:cubicBezTo>
                  <a:pt x="803" y="1119"/>
                  <a:pt x="803" y="1119"/>
                  <a:pt x="803" y="1119"/>
                </a:cubicBezTo>
                <a:lnTo>
                  <a:pt x="479" y="1119"/>
                </a:lnTo>
                <a:close/>
              </a:path>
            </a:pathLst>
          </a:custGeom>
          <a:solidFill>
            <a:schemeClr val="bg1">
              <a:lumMod val="75000"/>
            </a:schemeClr>
          </a:solidFill>
          <a:ln>
            <a:noFill/>
          </a:ln>
          <a:effectLst>
            <a:outerShdw blurRad="63500" algn="ctr" rotWithShape="0">
              <a:prstClr val="black">
                <a:alpha val="40000"/>
              </a:prstClr>
            </a:outerShdw>
          </a:effectLst>
        </p:spPr>
        <p:txBody>
          <a:bodyPr/>
          <a:lstStyle/>
          <a:p>
            <a:endParaRPr lang="zh-CN" altLang="en-US" sz="2400">
              <a:solidFill>
                <a:schemeClr val="bg1">
                  <a:lumMod val="50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grpSp>
        <p:nvGrpSpPr>
          <p:cNvPr id="8" name="组合 7"/>
          <p:cNvGrpSpPr/>
          <p:nvPr/>
        </p:nvGrpSpPr>
        <p:grpSpPr>
          <a:xfrm>
            <a:off x="3197082" y="1883220"/>
            <a:ext cx="3018367" cy="2959100"/>
            <a:chOff x="3197082" y="1883220"/>
            <a:chExt cx="3018367" cy="2959100"/>
          </a:xfrm>
        </p:grpSpPr>
        <p:sp>
          <p:nvSpPr>
            <p:cNvPr id="9" name="Freeform 8"/>
            <p:cNvSpPr>
              <a:spLocks/>
            </p:cNvSpPr>
            <p:nvPr/>
          </p:nvSpPr>
          <p:spPr bwMode="auto">
            <a:xfrm>
              <a:off x="3197082" y="1883220"/>
              <a:ext cx="3018367" cy="2959100"/>
            </a:xfrm>
            <a:custGeom>
              <a:avLst/>
              <a:gdLst>
                <a:gd name="T0" fmla="*/ 911 w 1608"/>
                <a:gd name="T1" fmla="*/ 104 h 1577"/>
                <a:gd name="T2" fmla="*/ 109 w 1608"/>
                <a:gd name="T3" fmla="*/ 549 h 1577"/>
                <a:gd name="T4" fmla="*/ 513 w 1608"/>
                <a:gd name="T5" fmla="*/ 1372 h 1577"/>
                <a:gd name="T6" fmla="*/ 972 w 1608"/>
                <a:gd name="T7" fmla="*/ 1334 h 1577"/>
                <a:gd name="T8" fmla="*/ 1031 w 1608"/>
                <a:gd name="T9" fmla="*/ 1577 h 1577"/>
                <a:gd name="T10" fmla="*/ 1227 w 1608"/>
                <a:gd name="T11" fmla="*/ 337 h 1577"/>
                <a:gd name="T12" fmla="*/ 1227 w 1608"/>
                <a:gd name="T13" fmla="*/ 337 h 1577"/>
                <a:gd name="T14" fmla="*/ 911 w 1608"/>
                <a:gd name="T15" fmla="*/ 104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8" h="1577">
                  <a:moveTo>
                    <a:pt x="911" y="104"/>
                  </a:moveTo>
                  <a:cubicBezTo>
                    <a:pt x="578" y="0"/>
                    <a:pt x="219" y="199"/>
                    <a:pt x="109" y="549"/>
                  </a:cubicBezTo>
                  <a:cubicBezTo>
                    <a:pt x="0" y="900"/>
                    <a:pt x="181" y="1268"/>
                    <a:pt x="513" y="1372"/>
                  </a:cubicBezTo>
                  <a:cubicBezTo>
                    <a:pt x="670" y="1421"/>
                    <a:pt x="832" y="1403"/>
                    <a:pt x="972" y="1334"/>
                  </a:cubicBezTo>
                  <a:cubicBezTo>
                    <a:pt x="1085" y="1412"/>
                    <a:pt x="1031" y="1577"/>
                    <a:pt x="1031" y="1577"/>
                  </a:cubicBezTo>
                  <a:cubicBezTo>
                    <a:pt x="1608" y="781"/>
                    <a:pt x="1227" y="337"/>
                    <a:pt x="1227" y="337"/>
                  </a:cubicBezTo>
                  <a:cubicBezTo>
                    <a:pt x="1227" y="337"/>
                    <a:pt x="1227" y="337"/>
                    <a:pt x="1227" y="337"/>
                  </a:cubicBezTo>
                  <a:cubicBezTo>
                    <a:pt x="1152" y="229"/>
                    <a:pt x="1043" y="146"/>
                    <a:pt x="911" y="104"/>
                  </a:cubicBezTo>
                  <a:close/>
                </a:path>
              </a:pathLst>
            </a:custGeom>
            <a:solidFill>
              <a:schemeClr val="bg1"/>
            </a:solidFill>
            <a:ln w="9525" cmpd="sng">
              <a:solidFill>
                <a:srgbClr val="1F2531"/>
              </a:solidFill>
              <a:round/>
              <a:headEnd/>
              <a:tailEnd/>
            </a:ln>
          </p:spPr>
          <p:txBody>
            <a:bodyPr/>
            <a:lstStyle/>
            <a:p>
              <a:endParaRPr lang="zh-CN" altLang="en-US" sz="2400"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Rectangle 18"/>
            <p:cNvSpPr>
              <a:spLocks noChangeArrowheads="1"/>
            </p:cNvSpPr>
            <p:nvPr/>
          </p:nvSpPr>
          <p:spPr bwMode="auto">
            <a:xfrm>
              <a:off x="3850828" y="3140942"/>
              <a:ext cx="12488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Option 02</a:t>
              </a:r>
            </a:p>
          </p:txBody>
        </p:sp>
      </p:grpSp>
      <p:grpSp>
        <p:nvGrpSpPr>
          <p:cNvPr id="12" name="组合 11"/>
          <p:cNvGrpSpPr/>
          <p:nvPr/>
        </p:nvGrpSpPr>
        <p:grpSpPr>
          <a:xfrm>
            <a:off x="3035157" y="3805294"/>
            <a:ext cx="1989667" cy="1896533"/>
            <a:chOff x="3035157" y="3805294"/>
            <a:chExt cx="1989667" cy="1896533"/>
          </a:xfrm>
        </p:grpSpPr>
        <p:sp>
          <p:nvSpPr>
            <p:cNvPr id="13" name="Freeform 7"/>
            <p:cNvSpPr>
              <a:spLocks/>
            </p:cNvSpPr>
            <p:nvPr/>
          </p:nvSpPr>
          <p:spPr bwMode="auto">
            <a:xfrm>
              <a:off x="3035157" y="3805294"/>
              <a:ext cx="1989667" cy="1896533"/>
            </a:xfrm>
            <a:custGeom>
              <a:avLst/>
              <a:gdLst>
                <a:gd name="T0" fmla="*/ 19 w 1060"/>
                <a:gd name="T1" fmla="*/ 370 h 1010"/>
                <a:gd name="T2" fmla="*/ 602 w 1060"/>
                <a:gd name="T3" fmla="*/ 57 h 1010"/>
                <a:gd name="T4" fmla="*/ 1012 w 1060"/>
                <a:gd name="T5" fmla="*/ 577 h 1010"/>
                <a:gd name="T6" fmla="*/ 824 w 1060"/>
                <a:gd name="T7" fmla="*/ 830 h 1010"/>
                <a:gd name="T8" fmla="*/ 967 w 1060"/>
                <a:gd name="T9" fmla="*/ 949 h 1010"/>
                <a:gd name="T10" fmla="*/ 63 w 1060"/>
                <a:gd name="T11" fmla="*/ 635 h 1010"/>
                <a:gd name="T12" fmla="*/ 63 w 1060"/>
                <a:gd name="T13" fmla="*/ 635 h 1010"/>
                <a:gd name="T14" fmla="*/ 19 w 1060"/>
                <a:gd name="T15" fmla="*/ 370 h 10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1010">
                  <a:moveTo>
                    <a:pt x="19" y="370"/>
                  </a:moveTo>
                  <a:cubicBezTo>
                    <a:pt x="67" y="140"/>
                    <a:pt x="328" y="0"/>
                    <a:pt x="602" y="57"/>
                  </a:cubicBezTo>
                  <a:cubicBezTo>
                    <a:pt x="876" y="114"/>
                    <a:pt x="1060" y="347"/>
                    <a:pt x="1012" y="577"/>
                  </a:cubicBezTo>
                  <a:cubicBezTo>
                    <a:pt x="990" y="685"/>
                    <a:pt x="920" y="773"/>
                    <a:pt x="824" y="830"/>
                  </a:cubicBezTo>
                  <a:cubicBezTo>
                    <a:pt x="836" y="923"/>
                    <a:pt x="967" y="949"/>
                    <a:pt x="967" y="949"/>
                  </a:cubicBezTo>
                  <a:cubicBezTo>
                    <a:pt x="227" y="1010"/>
                    <a:pt x="63" y="635"/>
                    <a:pt x="63" y="635"/>
                  </a:cubicBezTo>
                  <a:cubicBezTo>
                    <a:pt x="63" y="635"/>
                    <a:pt x="63" y="635"/>
                    <a:pt x="63" y="635"/>
                  </a:cubicBezTo>
                  <a:cubicBezTo>
                    <a:pt x="17" y="553"/>
                    <a:pt x="0" y="461"/>
                    <a:pt x="19" y="370"/>
                  </a:cubicBezTo>
                  <a:close/>
                </a:path>
              </a:pathLst>
            </a:custGeom>
            <a:solidFill>
              <a:srgbClr val="F08421"/>
            </a:solidFill>
            <a:ln>
              <a:noFill/>
            </a:ln>
            <a:effectLst>
              <a:outerShdw blurRad="63500" algn="ctr" rotWithShape="0">
                <a:prstClr val="black">
                  <a:alpha val="40000"/>
                </a:prstClr>
              </a:outerShdw>
            </a:effectLst>
          </p:spPr>
          <p:txBody>
            <a:bodyPr/>
            <a:lstStyle/>
            <a:p>
              <a:endParaRPr lang="zh-CN" altLang="en-US" sz="2400" dirty="0">
                <a:solidFill>
                  <a:schemeClr val="bg1">
                    <a:lumMod val="50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5" name="Rectangle 19"/>
            <p:cNvSpPr>
              <a:spLocks noChangeArrowheads="1"/>
            </p:cNvSpPr>
            <p:nvPr/>
          </p:nvSpPr>
          <p:spPr bwMode="auto">
            <a:xfrm>
              <a:off x="3323554" y="4553372"/>
              <a:ext cx="12488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Option 01</a:t>
              </a:r>
            </a:p>
          </p:txBody>
        </p:sp>
      </p:grpSp>
      <p:grpSp>
        <p:nvGrpSpPr>
          <p:cNvPr id="16" name="组合 15"/>
          <p:cNvGrpSpPr/>
          <p:nvPr/>
        </p:nvGrpSpPr>
        <p:grpSpPr>
          <a:xfrm>
            <a:off x="5132773" y="1753361"/>
            <a:ext cx="2381251" cy="2626784"/>
            <a:chOff x="5132773" y="1753361"/>
            <a:chExt cx="2381251" cy="2626784"/>
          </a:xfrm>
        </p:grpSpPr>
        <p:sp>
          <p:nvSpPr>
            <p:cNvPr id="17" name="Freeform 10"/>
            <p:cNvSpPr>
              <a:spLocks/>
            </p:cNvSpPr>
            <p:nvPr/>
          </p:nvSpPr>
          <p:spPr bwMode="auto">
            <a:xfrm>
              <a:off x="5132773" y="1753361"/>
              <a:ext cx="2381251" cy="2626784"/>
            </a:xfrm>
            <a:custGeom>
              <a:avLst/>
              <a:gdLst>
                <a:gd name="T0" fmla="*/ 1117 w 1269"/>
                <a:gd name="T1" fmla="*/ 285 h 1399"/>
                <a:gd name="T2" fmla="*/ 317 w 1269"/>
                <a:gd name="T3" fmla="*/ 194 h 1399"/>
                <a:gd name="T4" fmla="*/ 185 w 1269"/>
                <a:gd name="T5" fmla="*/ 988 h 1399"/>
                <a:gd name="T6" fmla="*/ 532 w 1269"/>
                <a:gd name="T7" fmla="*/ 1195 h 1399"/>
                <a:gd name="T8" fmla="*/ 450 w 1269"/>
                <a:gd name="T9" fmla="*/ 1399 h 1399"/>
                <a:gd name="T10" fmla="*/ 1224 w 1269"/>
                <a:gd name="T11" fmla="*/ 613 h 1399"/>
                <a:gd name="T12" fmla="*/ 1224 w 1269"/>
                <a:gd name="T13" fmla="*/ 613 h 1399"/>
                <a:gd name="T14" fmla="*/ 1117 w 1269"/>
                <a:gd name="T15" fmla="*/ 285 h 1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9" h="1399">
                  <a:moveTo>
                    <a:pt x="1117" y="285"/>
                  </a:moveTo>
                  <a:cubicBezTo>
                    <a:pt x="932" y="41"/>
                    <a:pt x="574" y="0"/>
                    <a:pt x="317" y="194"/>
                  </a:cubicBezTo>
                  <a:cubicBezTo>
                    <a:pt x="59" y="388"/>
                    <a:pt x="0" y="744"/>
                    <a:pt x="185" y="988"/>
                  </a:cubicBezTo>
                  <a:cubicBezTo>
                    <a:pt x="272" y="1103"/>
                    <a:pt x="397" y="1173"/>
                    <a:pt x="532" y="1195"/>
                  </a:cubicBezTo>
                  <a:cubicBezTo>
                    <a:pt x="573" y="1309"/>
                    <a:pt x="450" y="1399"/>
                    <a:pt x="450" y="1399"/>
                  </a:cubicBezTo>
                  <a:cubicBezTo>
                    <a:pt x="1269" y="1125"/>
                    <a:pt x="1224" y="613"/>
                    <a:pt x="1224" y="613"/>
                  </a:cubicBezTo>
                  <a:cubicBezTo>
                    <a:pt x="1224" y="613"/>
                    <a:pt x="1224" y="613"/>
                    <a:pt x="1224" y="613"/>
                  </a:cubicBezTo>
                  <a:cubicBezTo>
                    <a:pt x="1225" y="498"/>
                    <a:pt x="1190" y="383"/>
                    <a:pt x="1117" y="285"/>
                  </a:cubicBezTo>
                  <a:close/>
                </a:path>
              </a:pathLst>
            </a:custGeom>
            <a:solidFill>
              <a:srgbClr val="F08421"/>
            </a:solidFill>
            <a:ln>
              <a:noFill/>
            </a:ln>
            <a:effectLst>
              <a:outerShdw blurRad="63500" algn="ctr" rotWithShape="0">
                <a:prstClr val="black">
                  <a:alpha val="40000"/>
                </a:prstClr>
              </a:outerShdw>
            </a:effectLst>
          </p:spPr>
          <p:txBody>
            <a:bodyPr/>
            <a:lstStyle/>
            <a:p>
              <a:endParaRPr lang="zh-CN" altLang="en-US" sz="2400">
                <a:solidFill>
                  <a:schemeClr val="bg1">
                    <a:lumMod val="50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9" name="Rectangle 20"/>
            <p:cNvSpPr>
              <a:spLocks noChangeArrowheads="1"/>
            </p:cNvSpPr>
            <p:nvPr/>
          </p:nvSpPr>
          <p:spPr bwMode="auto">
            <a:xfrm>
              <a:off x="5683026" y="2590064"/>
              <a:ext cx="12488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Option 03</a:t>
              </a:r>
            </a:p>
          </p:txBody>
        </p:sp>
      </p:grpSp>
      <p:grpSp>
        <p:nvGrpSpPr>
          <p:cNvPr id="20" name="组合 19"/>
          <p:cNvGrpSpPr/>
          <p:nvPr/>
        </p:nvGrpSpPr>
        <p:grpSpPr>
          <a:xfrm>
            <a:off x="6559407" y="3072046"/>
            <a:ext cx="1953684" cy="1883833"/>
            <a:chOff x="6559407" y="3072046"/>
            <a:chExt cx="1953684" cy="1883833"/>
          </a:xfrm>
        </p:grpSpPr>
        <p:sp>
          <p:nvSpPr>
            <p:cNvPr id="21" name="Freeform 11"/>
            <p:cNvSpPr>
              <a:spLocks/>
            </p:cNvSpPr>
            <p:nvPr/>
          </p:nvSpPr>
          <p:spPr bwMode="auto">
            <a:xfrm>
              <a:off x="6559407" y="3072046"/>
              <a:ext cx="1953684" cy="1883833"/>
            </a:xfrm>
            <a:custGeom>
              <a:avLst/>
              <a:gdLst>
                <a:gd name="T0" fmla="*/ 1041 w 1041"/>
                <a:gd name="T1" fmla="*/ 423 h 1004"/>
                <a:gd name="T2" fmla="*/ 536 w 1041"/>
                <a:gd name="T3" fmla="*/ 0 h 1004"/>
                <a:gd name="T4" fmla="*/ 31 w 1041"/>
                <a:gd name="T5" fmla="*/ 423 h 1004"/>
                <a:gd name="T6" fmla="*/ 163 w 1041"/>
                <a:gd name="T7" fmla="*/ 708 h 1004"/>
                <a:gd name="T8" fmla="*/ 0 w 1041"/>
                <a:gd name="T9" fmla="*/ 795 h 1004"/>
                <a:gd name="T10" fmla="*/ 944 w 1041"/>
                <a:gd name="T11" fmla="*/ 672 h 1004"/>
                <a:gd name="T12" fmla="*/ 944 w 1041"/>
                <a:gd name="T13" fmla="*/ 672 h 1004"/>
                <a:gd name="T14" fmla="*/ 1041 w 1041"/>
                <a:gd name="T15" fmla="*/ 423 h 10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1" h="1004">
                  <a:moveTo>
                    <a:pt x="1041" y="423"/>
                  </a:moveTo>
                  <a:cubicBezTo>
                    <a:pt x="1041" y="190"/>
                    <a:pt x="815" y="0"/>
                    <a:pt x="536" y="0"/>
                  </a:cubicBezTo>
                  <a:cubicBezTo>
                    <a:pt x="257" y="0"/>
                    <a:pt x="31" y="190"/>
                    <a:pt x="31" y="423"/>
                  </a:cubicBezTo>
                  <a:cubicBezTo>
                    <a:pt x="31" y="533"/>
                    <a:pt x="81" y="633"/>
                    <a:pt x="163" y="708"/>
                  </a:cubicBezTo>
                  <a:cubicBezTo>
                    <a:pt x="132" y="796"/>
                    <a:pt x="0" y="795"/>
                    <a:pt x="0" y="795"/>
                  </a:cubicBezTo>
                  <a:cubicBezTo>
                    <a:pt x="708" y="1004"/>
                    <a:pt x="944" y="672"/>
                    <a:pt x="944" y="672"/>
                  </a:cubicBezTo>
                  <a:cubicBezTo>
                    <a:pt x="944" y="672"/>
                    <a:pt x="944" y="672"/>
                    <a:pt x="944" y="672"/>
                  </a:cubicBezTo>
                  <a:cubicBezTo>
                    <a:pt x="1005" y="602"/>
                    <a:pt x="1041" y="516"/>
                    <a:pt x="1041" y="423"/>
                  </a:cubicBezTo>
                  <a:close/>
                </a:path>
              </a:pathLst>
            </a:custGeom>
            <a:solidFill>
              <a:schemeClr val="bg1"/>
            </a:solidFill>
            <a:ln w="9525" cmpd="sng">
              <a:solidFill>
                <a:srgbClr val="1F2531"/>
              </a:solidFill>
              <a:round/>
              <a:headEnd/>
              <a:tailEnd/>
            </a:ln>
          </p:spPr>
          <p:txBody>
            <a:bodyPr/>
            <a:lstStyle/>
            <a:p>
              <a:endParaRPr lang="zh-CN" altLang="en-US" sz="240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3" name="Rectangle 21"/>
            <p:cNvSpPr>
              <a:spLocks noChangeArrowheads="1"/>
            </p:cNvSpPr>
            <p:nvPr/>
          </p:nvSpPr>
          <p:spPr bwMode="auto">
            <a:xfrm>
              <a:off x="6902306" y="3629628"/>
              <a:ext cx="12488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Option 04</a:t>
              </a:r>
            </a:p>
          </p:txBody>
        </p:sp>
      </p:grpSp>
      <p:grpSp>
        <p:nvGrpSpPr>
          <p:cNvPr id="24" name="组合 23"/>
          <p:cNvGrpSpPr/>
          <p:nvPr/>
        </p:nvGrpSpPr>
        <p:grpSpPr>
          <a:xfrm>
            <a:off x="6902306" y="4136729"/>
            <a:ext cx="1828800" cy="1706033"/>
            <a:chOff x="6902306" y="4136729"/>
            <a:chExt cx="1828800" cy="1706033"/>
          </a:xfrm>
          <a:solidFill>
            <a:srgbClr val="009589"/>
          </a:solidFill>
        </p:grpSpPr>
        <p:sp>
          <p:nvSpPr>
            <p:cNvPr id="25" name="Freeform 12"/>
            <p:cNvSpPr>
              <a:spLocks/>
            </p:cNvSpPr>
            <p:nvPr/>
          </p:nvSpPr>
          <p:spPr bwMode="auto">
            <a:xfrm>
              <a:off x="6902306" y="4136729"/>
              <a:ext cx="1828800" cy="1706033"/>
            </a:xfrm>
            <a:custGeom>
              <a:avLst/>
              <a:gdLst>
                <a:gd name="T0" fmla="*/ 919 w 974"/>
                <a:gd name="T1" fmla="*/ 522 h 908"/>
                <a:gd name="T2" fmla="*/ 615 w 974"/>
                <a:gd name="T3" fmla="*/ 65 h 908"/>
                <a:gd name="T4" fmla="*/ 112 w 974"/>
                <a:gd name="T5" fmla="*/ 285 h 908"/>
                <a:gd name="T6" fmla="*/ 150 w 974"/>
                <a:gd name="T7" fmla="*/ 544 h 908"/>
                <a:gd name="T8" fmla="*/ 0 w 974"/>
                <a:gd name="T9" fmla="*/ 575 h 908"/>
                <a:gd name="T10" fmla="*/ 784 w 974"/>
                <a:gd name="T11" fmla="*/ 698 h 908"/>
                <a:gd name="T12" fmla="*/ 783 w 974"/>
                <a:gd name="T13" fmla="*/ 698 h 908"/>
                <a:gd name="T14" fmla="*/ 919 w 974"/>
                <a:gd name="T15" fmla="*/ 522 h 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4" h="908">
                  <a:moveTo>
                    <a:pt x="919" y="522"/>
                  </a:moveTo>
                  <a:cubicBezTo>
                    <a:pt x="974" y="335"/>
                    <a:pt x="838" y="130"/>
                    <a:pt x="615" y="65"/>
                  </a:cubicBezTo>
                  <a:cubicBezTo>
                    <a:pt x="392" y="0"/>
                    <a:pt x="167" y="98"/>
                    <a:pt x="112" y="285"/>
                  </a:cubicBezTo>
                  <a:cubicBezTo>
                    <a:pt x="86" y="373"/>
                    <a:pt x="103" y="464"/>
                    <a:pt x="150" y="544"/>
                  </a:cubicBezTo>
                  <a:cubicBezTo>
                    <a:pt x="105" y="607"/>
                    <a:pt x="0" y="575"/>
                    <a:pt x="0" y="575"/>
                  </a:cubicBezTo>
                  <a:cubicBezTo>
                    <a:pt x="517" y="908"/>
                    <a:pt x="784" y="698"/>
                    <a:pt x="784" y="698"/>
                  </a:cubicBezTo>
                  <a:cubicBezTo>
                    <a:pt x="783" y="698"/>
                    <a:pt x="783" y="698"/>
                    <a:pt x="783" y="698"/>
                  </a:cubicBezTo>
                  <a:cubicBezTo>
                    <a:pt x="848" y="656"/>
                    <a:pt x="897" y="596"/>
                    <a:pt x="919" y="522"/>
                  </a:cubicBezTo>
                  <a:close/>
                </a:path>
              </a:pathLst>
            </a:custGeom>
            <a:solidFill>
              <a:srgbClr val="F08421"/>
            </a:solidFill>
            <a:ln>
              <a:noFill/>
            </a:ln>
            <a:effectLst>
              <a:outerShdw blurRad="63500" algn="ctr" rotWithShape="0">
                <a:prstClr val="black">
                  <a:alpha val="40000"/>
                </a:prstClr>
              </a:outerShdw>
            </a:effectLst>
          </p:spPr>
          <p:txBody>
            <a:bodyPr/>
            <a:lstStyle/>
            <a:p>
              <a:endParaRPr lang="zh-CN" altLang="en-US" sz="2400">
                <a:solidFill>
                  <a:schemeClr val="bg1">
                    <a:lumMod val="50000"/>
                  </a:schemeClr>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27" name="Rectangle 22"/>
            <p:cNvSpPr>
              <a:spLocks noChangeArrowheads="1"/>
            </p:cNvSpPr>
            <p:nvPr/>
          </p:nvSpPr>
          <p:spPr bwMode="auto">
            <a:xfrm>
              <a:off x="7220539" y="4773115"/>
              <a:ext cx="1248833"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dirty="0">
                  <a:solidFill>
                    <a:schemeClr val="bg1"/>
                  </a:solidFill>
                  <a:latin typeface="Century Gothic" panose="020B0502020202020204" pitchFamily="34" charset="0"/>
                  <a:ea typeface="思源黑体 CN Normal" panose="020B0400000000000000" pitchFamily="34" charset="-122"/>
                  <a:sym typeface="Century Gothic" panose="020B0502020202020204" pitchFamily="34" charset="0"/>
                </a:rPr>
                <a:t>Option 05</a:t>
              </a:r>
            </a:p>
          </p:txBody>
        </p:sp>
      </p:grpSp>
      <p:grpSp>
        <p:nvGrpSpPr>
          <p:cNvPr id="28" name="组合 27"/>
          <p:cNvGrpSpPr/>
          <p:nvPr/>
        </p:nvGrpSpPr>
        <p:grpSpPr>
          <a:xfrm>
            <a:off x="1215241" y="5005074"/>
            <a:ext cx="2273966" cy="1082279"/>
            <a:chOff x="967713" y="5300129"/>
            <a:chExt cx="2273966" cy="1082279"/>
          </a:xfrm>
        </p:grpSpPr>
        <p:sp>
          <p:nvSpPr>
            <p:cNvPr id="29" name="TextBox 23"/>
            <p:cNvSpPr txBox="1"/>
            <p:nvPr/>
          </p:nvSpPr>
          <p:spPr>
            <a:xfrm>
              <a:off x="967713" y="5600463"/>
              <a:ext cx="2273966" cy="781945"/>
            </a:xfrm>
            <a:prstGeom prst="rect">
              <a:avLst/>
            </a:prstGeom>
            <a:noFill/>
          </p:spPr>
          <p:txBody>
            <a:bodyPr wrap="square" rtlCol="0">
              <a:spAutoFit/>
            </a:bodyPr>
            <a:lstStyle/>
            <a:p>
              <a:pPr>
                <a:lnSpc>
                  <a:spcPct val="150000"/>
                </a:lnSpc>
              </a:pPr>
              <a:r>
                <a:rPr lang="zh-CN" altLang="en-US" sz="996" dirty="0">
                  <a:solidFill>
                    <a:schemeClr val="tx1">
                      <a:lumMod val="65000"/>
                      <a:lumOff val="3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rPr>
                <a:t>点击添加相关标题文字，点击添加相关标题文字，点击添加相关标题文字，点击添加相关标题文字。</a:t>
              </a:r>
              <a:endParaRPr lang="en-GB" altLang="zh-CN" sz="996" dirty="0">
                <a:solidFill>
                  <a:schemeClr val="tx1">
                    <a:lumMod val="65000"/>
                    <a:lumOff val="3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endParaRPr>
            </a:p>
          </p:txBody>
        </p:sp>
        <p:sp>
          <p:nvSpPr>
            <p:cNvPr id="30" name="TextBox 24"/>
            <p:cNvSpPr txBox="1"/>
            <p:nvPr/>
          </p:nvSpPr>
          <p:spPr>
            <a:xfrm>
              <a:off x="967713" y="5300129"/>
              <a:ext cx="1845378" cy="369332"/>
            </a:xfrm>
            <a:prstGeom prst="rect">
              <a:avLst/>
            </a:prstGeom>
            <a:noFill/>
          </p:spPr>
          <p:txBody>
            <a:bodyPr wrap="none" rtlCol="0">
              <a:spAutoFit/>
            </a:bodyPr>
            <a:lstStyle/>
            <a:p>
              <a:pPr algn="ctr" defTabSz="609585"/>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rPr>
                <a:t>请替换文字内容</a:t>
              </a:r>
            </a:p>
          </p:txBody>
        </p:sp>
      </p:grpSp>
      <p:grpSp>
        <p:nvGrpSpPr>
          <p:cNvPr id="31" name="组合 30"/>
          <p:cNvGrpSpPr/>
          <p:nvPr/>
        </p:nvGrpSpPr>
        <p:grpSpPr>
          <a:xfrm>
            <a:off x="1029960" y="2359232"/>
            <a:ext cx="2223489" cy="1082278"/>
            <a:chOff x="2854969" y="1421777"/>
            <a:chExt cx="2223489" cy="1082278"/>
          </a:xfrm>
        </p:grpSpPr>
        <p:sp>
          <p:nvSpPr>
            <p:cNvPr id="32" name="TextBox 23"/>
            <p:cNvSpPr txBox="1"/>
            <p:nvPr/>
          </p:nvSpPr>
          <p:spPr>
            <a:xfrm>
              <a:off x="2854969" y="1722110"/>
              <a:ext cx="2223489" cy="781945"/>
            </a:xfrm>
            <a:prstGeom prst="rect">
              <a:avLst/>
            </a:prstGeom>
            <a:noFill/>
          </p:spPr>
          <p:txBody>
            <a:bodyPr wrap="square" rtlCol="0">
              <a:spAutoFit/>
            </a:bodyPr>
            <a:lstStyle/>
            <a:p>
              <a:pPr>
                <a:lnSpc>
                  <a:spcPct val="150000"/>
                </a:lnSpc>
              </a:pPr>
              <a:r>
                <a:rPr lang="zh-CN" altLang="en-US" sz="996" dirty="0">
                  <a:solidFill>
                    <a:schemeClr val="tx1">
                      <a:lumMod val="65000"/>
                      <a:lumOff val="3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rPr>
                <a:t>点击添加相关标题文字，点击添加相关标题文字，点击添加相关标题文字，点击添加相关标题文字。</a:t>
              </a:r>
              <a:endParaRPr lang="en-GB" altLang="zh-CN" sz="996" dirty="0">
                <a:solidFill>
                  <a:schemeClr val="tx1">
                    <a:lumMod val="65000"/>
                    <a:lumOff val="3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endParaRPr>
            </a:p>
          </p:txBody>
        </p:sp>
        <p:sp>
          <p:nvSpPr>
            <p:cNvPr id="33" name="TextBox 24"/>
            <p:cNvSpPr txBox="1"/>
            <p:nvPr/>
          </p:nvSpPr>
          <p:spPr>
            <a:xfrm>
              <a:off x="2854969" y="1421777"/>
              <a:ext cx="1845378" cy="369332"/>
            </a:xfrm>
            <a:prstGeom prst="rect">
              <a:avLst/>
            </a:prstGeom>
            <a:noFill/>
          </p:spPr>
          <p:txBody>
            <a:bodyPr wrap="none" rtlCol="0">
              <a:spAutoFit/>
            </a:bodyPr>
            <a:lstStyle/>
            <a:p>
              <a:pPr algn="ctr" defTabSz="609585"/>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rPr>
                <a:t>请替换文字内容</a:t>
              </a:r>
            </a:p>
          </p:txBody>
        </p:sp>
      </p:grpSp>
      <p:grpSp>
        <p:nvGrpSpPr>
          <p:cNvPr id="34" name="组合 33"/>
          <p:cNvGrpSpPr/>
          <p:nvPr/>
        </p:nvGrpSpPr>
        <p:grpSpPr>
          <a:xfrm>
            <a:off x="7378618" y="1351156"/>
            <a:ext cx="2306910" cy="1059658"/>
            <a:chOff x="6159244" y="1408273"/>
            <a:chExt cx="2306910" cy="1059658"/>
          </a:xfrm>
        </p:grpSpPr>
        <p:sp>
          <p:nvSpPr>
            <p:cNvPr id="35" name="TextBox 23"/>
            <p:cNvSpPr txBox="1"/>
            <p:nvPr/>
          </p:nvSpPr>
          <p:spPr>
            <a:xfrm>
              <a:off x="6159244" y="1685986"/>
              <a:ext cx="2306910" cy="781945"/>
            </a:xfrm>
            <a:prstGeom prst="rect">
              <a:avLst/>
            </a:prstGeom>
            <a:noFill/>
          </p:spPr>
          <p:txBody>
            <a:bodyPr wrap="square" rtlCol="0">
              <a:spAutoFit/>
            </a:bodyPr>
            <a:lstStyle/>
            <a:p>
              <a:pPr>
                <a:lnSpc>
                  <a:spcPct val="150000"/>
                </a:lnSpc>
              </a:pPr>
              <a:r>
                <a:rPr lang="zh-CN" altLang="en-US" sz="996" dirty="0">
                  <a:solidFill>
                    <a:schemeClr val="tx1">
                      <a:lumMod val="65000"/>
                      <a:lumOff val="3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rPr>
                <a:t>点击添加相关标题文字，点击添加相关标题文字，点击添加相关标题文字，点击添加相关标题文字。</a:t>
              </a:r>
              <a:endParaRPr lang="en-GB" altLang="zh-CN" sz="996" dirty="0">
                <a:solidFill>
                  <a:schemeClr val="tx1">
                    <a:lumMod val="65000"/>
                    <a:lumOff val="3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endParaRPr>
            </a:p>
          </p:txBody>
        </p:sp>
        <p:sp>
          <p:nvSpPr>
            <p:cNvPr id="36" name="TextBox 24"/>
            <p:cNvSpPr txBox="1"/>
            <p:nvPr/>
          </p:nvSpPr>
          <p:spPr>
            <a:xfrm>
              <a:off x="6159244" y="1408273"/>
              <a:ext cx="1845378" cy="369332"/>
            </a:xfrm>
            <a:prstGeom prst="rect">
              <a:avLst/>
            </a:prstGeom>
            <a:noFill/>
          </p:spPr>
          <p:txBody>
            <a:bodyPr wrap="none" rtlCol="0">
              <a:spAutoFit/>
            </a:bodyPr>
            <a:lstStyle/>
            <a:p>
              <a:pPr algn="ctr" defTabSz="609585"/>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rPr>
                <a:t>请替换文字内容</a:t>
              </a:r>
            </a:p>
          </p:txBody>
        </p:sp>
      </p:grpSp>
      <p:grpSp>
        <p:nvGrpSpPr>
          <p:cNvPr id="37" name="组合 36"/>
          <p:cNvGrpSpPr/>
          <p:nvPr/>
        </p:nvGrpSpPr>
        <p:grpSpPr>
          <a:xfrm>
            <a:off x="8532072" y="2863230"/>
            <a:ext cx="2212665" cy="1059657"/>
            <a:chOff x="8636496" y="5376937"/>
            <a:chExt cx="2212665" cy="1059657"/>
          </a:xfrm>
        </p:grpSpPr>
        <p:sp>
          <p:nvSpPr>
            <p:cNvPr id="38" name="TextBox 23"/>
            <p:cNvSpPr txBox="1"/>
            <p:nvPr/>
          </p:nvSpPr>
          <p:spPr>
            <a:xfrm>
              <a:off x="8636496" y="5654649"/>
              <a:ext cx="2212665" cy="781945"/>
            </a:xfrm>
            <a:prstGeom prst="rect">
              <a:avLst/>
            </a:prstGeom>
            <a:noFill/>
          </p:spPr>
          <p:txBody>
            <a:bodyPr wrap="square" rtlCol="0">
              <a:spAutoFit/>
            </a:bodyPr>
            <a:lstStyle/>
            <a:p>
              <a:pPr>
                <a:lnSpc>
                  <a:spcPct val="150000"/>
                </a:lnSpc>
              </a:pPr>
              <a:r>
                <a:rPr lang="zh-CN" altLang="en-US" sz="996" dirty="0">
                  <a:solidFill>
                    <a:schemeClr val="tx1">
                      <a:lumMod val="65000"/>
                      <a:lumOff val="3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rPr>
                <a:t>点击添加相关标题文字，点击添加相关标题文字，点击添加相关标题文字，点击添加相关标题文字。</a:t>
              </a:r>
              <a:endParaRPr lang="en-GB" altLang="zh-CN" sz="996" dirty="0">
                <a:solidFill>
                  <a:schemeClr val="tx1">
                    <a:lumMod val="65000"/>
                    <a:lumOff val="3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endParaRPr>
            </a:p>
          </p:txBody>
        </p:sp>
        <p:sp>
          <p:nvSpPr>
            <p:cNvPr id="39" name="TextBox 24"/>
            <p:cNvSpPr txBox="1"/>
            <p:nvPr/>
          </p:nvSpPr>
          <p:spPr>
            <a:xfrm>
              <a:off x="8636496" y="5376937"/>
              <a:ext cx="1845378" cy="369332"/>
            </a:xfrm>
            <a:prstGeom prst="rect">
              <a:avLst/>
            </a:prstGeom>
            <a:noFill/>
          </p:spPr>
          <p:txBody>
            <a:bodyPr wrap="none" rtlCol="0">
              <a:spAutoFit/>
            </a:bodyPr>
            <a:lstStyle/>
            <a:p>
              <a:pPr algn="ctr" defTabSz="609585"/>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rPr>
                <a:t>请替换文字内容</a:t>
              </a:r>
            </a:p>
          </p:txBody>
        </p:sp>
      </p:grpSp>
      <p:grpSp>
        <p:nvGrpSpPr>
          <p:cNvPr id="40" name="组合 39"/>
          <p:cNvGrpSpPr/>
          <p:nvPr/>
        </p:nvGrpSpPr>
        <p:grpSpPr>
          <a:xfrm>
            <a:off x="8902344" y="4572762"/>
            <a:ext cx="2212665" cy="1059657"/>
            <a:chOff x="8636496" y="5376937"/>
            <a:chExt cx="2212665" cy="1059657"/>
          </a:xfrm>
        </p:grpSpPr>
        <p:sp>
          <p:nvSpPr>
            <p:cNvPr id="41" name="TextBox 23"/>
            <p:cNvSpPr txBox="1"/>
            <p:nvPr/>
          </p:nvSpPr>
          <p:spPr>
            <a:xfrm>
              <a:off x="8636496" y="5654649"/>
              <a:ext cx="2212665" cy="781945"/>
            </a:xfrm>
            <a:prstGeom prst="rect">
              <a:avLst/>
            </a:prstGeom>
            <a:noFill/>
          </p:spPr>
          <p:txBody>
            <a:bodyPr wrap="square" rtlCol="0">
              <a:spAutoFit/>
            </a:bodyPr>
            <a:lstStyle/>
            <a:p>
              <a:pPr>
                <a:lnSpc>
                  <a:spcPct val="150000"/>
                </a:lnSpc>
              </a:pPr>
              <a:r>
                <a:rPr lang="zh-CN" altLang="en-US" sz="996" dirty="0">
                  <a:solidFill>
                    <a:schemeClr val="tx1">
                      <a:lumMod val="65000"/>
                      <a:lumOff val="3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rPr>
                <a:t>点击添加相关标题文字，点击添加相关标题文字，点击添加相关标题文字，点击添加相关标题文字。</a:t>
              </a:r>
              <a:endParaRPr lang="en-GB" altLang="zh-CN" sz="996" dirty="0">
                <a:solidFill>
                  <a:schemeClr val="tx1">
                    <a:lumMod val="65000"/>
                    <a:lumOff val="3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endParaRPr>
            </a:p>
          </p:txBody>
        </p:sp>
        <p:sp>
          <p:nvSpPr>
            <p:cNvPr id="42" name="TextBox 24"/>
            <p:cNvSpPr txBox="1"/>
            <p:nvPr/>
          </p:nvSpPr>
          <p:spPr>
            <a:xfrm>
              <a:off x="8636496" y="5376937"/>
              <a:ext cx="1845378" cy="369332"/>
            </a:xfrm>
            <a:prstGeom prst="rect">
              <a:avLst/>
            </a:prstGeom>
            <a:noFill/>
          </p:spPr>
          <p:txBody>
            <a:bodyPr wrap="none" rtlCol="0">
              <a:spAutoFit/>
            </a:bodyPr>
            <a:lstStyle/>
            <a:p>
              <a:pPr algn="ctr" defTabSz="609585"/>
              <a:r>
                <a:rPr lang="zh-CN" altLang="en-US" b="1" dirty="0">
                  <a:solidFill>
                    <a:schemeClr val="tx1">
                      <a:lumMod val="85000"/>
                      <a:lumOff val="15000"/>
                    </a:schemeClr>
                  </a:solidFill>
                  <a:latin typeface="Century Gothic" panose="020B0502020202020204" pitchFamily="34" charset="0"/>
                  <a:ea typeface="思源黑体 CN Normal" panose="020B0400000000000000" pitchFamily="34" charset="-122"/>
                  <a:cs typeface="+mn-ea"/>
                  <a:sym typeface="Century Gothic" panose="020B0502020202020204" pitchFamily="34" charset="0"/>
                </a:rPr>
                <a:t>请替换文字内容</a:t>
              </a:r>
            </a:p>
          </p:txBody>
        </p:sp>
      </p:grpSp>
      <p:sp>
        <p:nvSpPr>
          <p:cNvPr id="43" name="矩形 42"/>
          <p:cNvSpPr/>
          <p:nvPr/>
        </p:nvSpPr>
        <p:spPr>
          <a:xfrm>
            <a:off x="4713250" y="468148"/>
            <a:ext cx="2765501" cy="523220"/>
          </a:xfrm>
          <a:prstGeom prst="rect">
            <a:avLst/>
          </a:prstGeom>
        </p:spPr>
        <p:txBody>
          <a:bodyPr wrap="none">
            <a:spAutoFit/>
          </a:bodyPr>
          <a:lstStyle/>
          <a:p>
            <a:pPr algn="ctr"/>
            <a:r>
              <a:rPr lang="zh-CN" altLang="en-US" sz="2800" b="1" dirty="0">
                <a:solidFill>
                  <a:schemeClr val="tx1">
                    <a:lumMod val="85000"/>
                    <a:lumOff val="15000"/>
                  </a:schemeClr>
                </a:solidFill>
                <a:latin typeface="Century Gothic" panose="020B0502020202020204" pitchFamily="34" charset="0"/>
                <a:ea typeface="思源黑体 CN Normal" panose="020B0400000000000000" pitchFamily="34" charset="-122"/>
                <a:sym typeface="Century Gothic" panose="020B0502020202020204" pitchFamily="34" charset="0"/>
              </a:rPr>
              <a:t>前阶段工作概述</a:t>
            </a: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93" y="267913"/>
            <a:ext cx="951353" cy="1192996"/>
          </a:xfrm>
          <a:prstGeom prst="rect">
            <a:avLst/>
          </a:prstGeom>
        </p:spPr>
      </p:pic>
    </p:spTree>
    <p:extLst>
      <p:ext uri="{BB962C8B-B14F-4D97-AF65-F5344CB8AC3E}">
        <p14:creationId xmlns:p14="http://schemas.microsoft.com/office/powerpoint/2010/main" val="3818436647"/>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38667">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38667">
                                          <p:cBhvr additive="base">
                                            <p:cTn id="7" dur="750" fill="hold"/>
                                            <p:tgtEl>
                                              <p:spTgt spid="7"/>
                                            </p:tgtEl>
                                            <p:attrNameLst>
                                              <p:attrName>ppt_x</p:attrName>
                                            </p:attrNameLst>
                                          </p:cBhvr>
                                          <p:tavLst>
                                            <p:tav tm="0">
                                              <p:val>
                                                <p:strVal val="#ppt_x"/>
                                              </p:val>
                                            </p:tav>
                                            <p:tav tm="100000">
                                              <p:val>
                                                <p:strVal val="#ppt_x"/>
                                              </p:val>
                                            </p:tav>
                                          </p:tavLst>
                                        </p:anim>
                                        <p:anim calcmode="lin" valueType="num" p14:bounceEnd="38667">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nodeType="afterEffect" p14:presetBounceEnd="44000">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14:bounceEnd="44000">
                                          <p:cBhvr additive="base">
                                            <p:cTn id="12" dur="1000" fill="hold"/>
                                            <p:tgtEl>
                                              <p:spTgt spid="12"/>
                                            </p:tgtEl>
                                            <p:attrNameLst>
                                              <p:attrName>ppt_x</p:attrName>
                                            </p:attrNameLst>
                                          </p:cBhvr>
                                          <p:tavLst>
                                            <p:tav tm="0">
                                              <p:val>
                                                <p:strVal val="#ppt_x"/>
                                              </p:val>
                                            </p:tav>
                                            <p:tav tm="100000">
                                              <p:val>
                                                <p:strVal val="#ppt_x"/>
                                              </p:val>
                                            </p:tav>
                                          </p:tavLst>
                                        </p:anim>
                                        <p:anim calcmode="lin" valueType="num" p14:bounceEnd="44000">
                                          <p:cBhvr additive="base">
                                            <p:cTn id="13" dur="10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14:presetBounceEnd="44000">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14:bounceEnd="44000">
                                          <p:cBhvr additive="base">
                                            <p:cTn id="16" dur="1000" fill="hold"/>
                                            <p:tgtEl>
                                              <p:spTgt spid="8"/>
                                            </p:tgtEl>
                                            <p:attrNameLst>
                                              <p:attrName>ppt_x</p:attrName>
                                            </p:attrNameLst>
                                          </p:cBhvr>
                                          <p:tavLst>
                                            <p:tav tm="0">
                                              <p:val>
                                                <p:strVal val="#ppt_x"/>
                                              </p:val>
                                            </p:tav>
                                            <p:tav tm="100000">
                                              <p:val>
                                                <p:strVal val="#ppt_x"/>
                                              </p:val>
                                            </p:tav>
                                          </p:tavLst>
                                        </p:anim>
                                        <p:anim calcmode="lin" valueType="num" p14:bounceEnd="44000">
                                          <p:cBhvr additive="base">
                                            <p:cTn id="17" dur="10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14:presetBounceEnd="44000">
                                      <p:stCondLst>
                                        <p:cond delay="500"/>
                                      </p:stCondLst>
                                      <p:childTnLst>
                                        <p:set>
                                          <p:cBhvr>
                                            <p:cTn id="19" dur="1" fill="hold">
                                              <p:stCondLst>
                                                <p:cond delay="0"/>
                                              </p:stCondLst>
                                            </p:cTn>
                                            <p:tgtEl>
                                              <p:spTgt spid="16"/>
                                            </p:tgtEl>
                                            <p:attrNameLst>
                                              <p:attrName>style.visibility</p:attrName>
                                            </p:attrNameLst>
                                          </p:cBhvr>
                                          <p:to>
                                            <p:strVal val="visible"/>
                                          </p:to>
                                        </p:set>
                                        <p:anim calcmode="lin" valueType="num" p14:bounceEnd="44000">
                                          <p:cBhvr additive="base">
                                            <p:cTn id="20" dur="1000" fill="hold"/>
                                            <p:tgtEl>
                                              <p:spTgt spid="16"/>
                                            </p:tgtEl>
                                            <p:attrNameLst>
                                              <p:attrName>ppt_x</p:attrName>
                                            </p:attrNameLst>
                                          </p:cBhvr>
                                          <p:tavLst>
                                            <p:tav tm="0">
                                              <p:val>
                                                <p:strVal val="#ppt_x"/>
                                              </p:val>
                                            </p:tav>
                                            <p:tav tm="100000">
                                              <p:val>
                                                <p:strVal val="#ppt_x"/>
                                              </p:val>
                                            </p:tav>
                                          </p:tavLst>
                                        </p:anim>
                                        <p:anim calcmode="lin" valueType="num" p14:bounceEnd="44000">
                                          <p:cBhvr additive="base">
                                            <p:cTn id="21" dur="1000" fill="hold"/>
                                            <p:tgtEl>
                                              <p:spTgt spid="1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14:presetBounceEnd="44000">
                                      <p:stCondLst>
                                        <p:cond delay="750"/>
                                      </p:stCondLst>
                                      <p:childTnLst>
                                        <p:set>
                                          <p:cBhvr>
                                            <p:cTn id="23" dur="1" fill="hold">
                                              <p:stCondLst>
                                                <p:cond delay="0"/>
                                              </p:stCondLst>
                                            </p:cTn>
                                            <p:tgtEl>
                                              <p:spTgt spid="20"/>
                                            </p:tgtEl>
                                            <p:attrNameLst>
                                              <p:attrName>style.visibility</p:attrName>
                                            </p:attrNameLst>
                                          </p:cBhvr>
                                          <p:to>
                                            <p:strVal val="visible"/>
                                          </p:to>
                                        </p:set>
                                        <p:anim calcmode="lin" valueType="num" p14:bounceEnd="44000">
                                          <p:cBhvr additive="base">
                                            <p:cTn id="24" dur="1000" fill="hold"/>
                                            <p:tgtEl>
                                              <p:spTgt spid="20"/>
                                            </p:tgtEl>
                                            <p:attrNameLst>
                                              <p:attrName>ppt_x</p:attrName>
                                            </p:attrNameLst>
                                          </p:cBhvr>
                                          <p:tavLst>
                                            <p:tav tm="0">
                                              <p:val>
                                                <p:strVal val="#ppt_x"/>
                                              </p:val>
                                            </p:tav>
                                            <p:tav tm="100000">
                                              <p:val>
                                                <p:strVal val="#ppt_x"/>
                                              </p:val>
                                            </p:tav>
                                          </p:tavLst>
                                        </p:anim>
                                        <p:anim calcmode="lin" valueType="num" p14:bounceEnd="44000">
                                          <p:cBhvr additive="base">
                                            <p:cTn id="25" dur="10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14:presetBounceEnd="44000">
                                      <p:stCondLst>
                                        <p:cond delay="1000"/>
                                      </p:stCondLst>
                                      <p:childTnLst>
                                        <p:set>
                                          <p:cBhvr>
                                            <p:cTn id="27" dur="1" fill="hold">
                                              <p:stCondLst>
                                                <p:cond delay="0"/>
                                              </p:stCondLst>
                                            </p:cTn>
                                            <p:tgtEl>
                                              <p:spTgt spid="24"/>
                                            </p:tgtEl>
                                            <p:attrNameLst>
                                              <p:attrName>style.visibility</p:attrName>
                                            </p:attrNameLst>
                                          </p:cBhvr>
                                          <p:to>
                                            <p:strVal val="visible"/>
                                          </p:to>
                                        </p:set>
                                        <p:anim calcmode="lin" valueType="num" p14:bounceEnd="44000">
                                          <p:cBhvr additive="base">
                                            <p:cTn id="28" dur="100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29" dur="1000" fill="hold"/>
                                            <p:tgtEl>
                                              <p:spTgt spid="24"/>
                                            </p:tgtEl>
                                            <p:attrNameLst>
                                              <p:attrName>ppt_y</p:attrName>
                                            </p:attrNameLst>
                                          </p:cBhvr>
                                          <p:tavLst>
                                            <p:tav tm="0">
                                              <p:val>
                                                <p:strVal val="1+#ppt_h/2"/>
                                              </p:val>
                                            </p:tav>
                                            <p:tav tm="100000">
                                              <p:val>
                                                <p:strVal val="#ppt_y"/>
                                              </p:val>
                                            </p:tav>
                                          </p:tavLst>
                                        </p:anim>
                                      </p:childTnLst>
                                    </p:cTn>
                                  </p:par>
                                </p:childTnLst>
                              </p:cTn>
                            </p:par>
                            <p:par>
                              <p:cTn id="30" fill="hold">
                                <p:stCondLst>
                                  <p:cond delay="2750"/>
                                </p:stCondLst>
                                <p:childTnLst>
                                  <p:par>
                                    <p:cTn id="31" presetID="2" presetClass="entr" presetSubtype="4" fill="hold" nodeType="afterEffect" p14:presetBounceEnd="46000">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14:bounceEnd="46000">
                                          <p:cBhvr additive="base">
                                            <p:cTn id="33" dur="1000" fill="hold"/>
                                            <p:tgtEl>
                                              <p:spTgt spid="28"/>
                                            </p:tgtEl>
                                            <p:attrNameLst>
                                              <p:attrName>ppt_x</p:attrName>
                                            </p:attrNameLst>
                                          </p:cBhvr>
                                          <p:tavLst>
                                            <p:tav tm="0">
                                              <p:val>
                                                <p:strVal val="#ppt_x"/>
                                              </p:val>
                                            </p:tav>
                                            <p:tav tm="100000">
                                              <p:val>
                                                <p:strVal val="#ppt_x"/>
                                              </p:val>
                                            </p:tav>
                                          </p:tavLst>
                                        </p:anim>
                                        <p:anim calcmode="lin" valueType="num" p14:bounceEnd="46000">
                                          <p:cBhvr additive="base">
                                            <p:cTn id="34" dur="1000" fill="hold"/>
                                            <p:tgtEl>
                                              <p:spTgt spid="28"/>
                                            </p:tgtEl>
                                            <p:attrNameLst>
                                              <p:attrName>ppt_y</p:attrName>
                                            </p:attrNameLst>
                                          </p:cBhvr>
                                          <p:tavLst>
                                            <p:tav tm="0">
                                              <p:val>
                                                <p:strVal val="1+#ppt_h/2"/>
                                              </p:val>
                                            </p:tav>
                                            <p:tav tm="100000">
                                              <p:val>
                                                <p:strVal val="#ppt_y"/>
                                              </p:val>
                                            </p:tav>
                                          </p:tavLst>
                                        </p:anim>
                                      </p:childTnLst>
                                    </p:cTn>
                                  </p:par>
                                  <p:par>
                                    <p:cTn id="35" presetID="2" presetClass="entr" presetSubtype="8" fill="hold" nodeType="withEffect" p14:presetBounceEnd="46000">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14:bounceEnd="46000">
                                          <p:cBhvr additive="base">
                                            <p:cTn id="37" dur="1000" fill="hold"/>
                                            <p:tgtEl>
                                              <p:spTgt spid="31"/>
                                            </p:tgtEl>
                                            <p:attrNameLst>
                                              <p:attrName>ppt_x</p:attrName>
                                            </p:attrNameLst>
                                          </p:cBhvr>
                                          <p:tavLst>
                                            <p:tav tm="0">
                                              <p:val>
                                                <p:strVal val="0-#ppt_w/2"/>
                                              </p:val>
                                            </p:tav>
                                            <p:tav tm="100000">
                                              <p:val>
                                                <p:strVal val="#ppt_x"/>
                                              </p:val>
                                            </p:tav>
                                          </p:tavLst>
                                        </p:anim>
                                        <p:anim calcmode="lin" valueType="num" p14:bounceEnd="46000">
                                          <p:cBhvr additive="base">
                                            <p:cTn id="38" dur="1000" fill="hold"/>
                                            <p:tgtEl>
                                              <p:spTgt spid="31"/>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14:presetBounceEnd="46000">
                                      <p:stCondLst>
                                        <p:cond delay="500"/>
                                      </p:stCondLst>
                                      <p:childTnLst>
                                        <p:set>
                                          <p:cBhvr>
                                            <p:cTn id="40" dur="1" fill="hold">
                                              <p:stCondLst>
                                                <p:cond delay="0"/>
                                              </p:stCondLst>
                                            </p:cTn>
                                            <p:tgtEl>
                                              <p:spTgt spid="34"/>
                                            </p:tgtEl>
                                            <p:attrNameLst>
                                              <p:attrName>style.visibility</p:attrName>
                                            </p:attrNameLst>
                                          </p:cBhvr>
                                          <p:to>
                                            <p:strVal val="visible"/>
                                          </p:to>
                                        </p:set>
                                        <p:anim calcmode="lin" valueType="num" p14:bounceEnd="46000">
                                          <p:cBhvr additive="base">
                                            <p:cTn id="41" dur="1000" fill="hold"/>
                                            <p:tgtEl>
                                              <p:spTgt spid="34"/>
                                            </p:tgtEl>
                                            <p:attrNameLst>
                                              <p:attrName>ppt_x</p:attrName>
                                            </p:attrNameLst>
                                          </p:cBhvr>
                                          <p:tavLst>
                                            <p:tav tm="0">
                                              <p:val>
                                                <p:strVal val="1+#ppt_w/2"/>
                                              </p:val>
                                            </p:tav>
                                            <p:tav tm="100000">
                                              <p:val>
                                                <p:strVal val="#ppt_x"/>
                                              </p:val>
                                            </p:tav>
                                          </p:tavLst>
                                        </p:anim>
                                        <p:anim calcmode="lin" valueType="num" p14:bounceEnd="46000">
                                          <p:cBhvr additive="base">
                                            <p:cTn id="42" dur="10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14:presetBounceEnd="46000">
                                      <p:stCondLst>
                                        <p:cond delay="750"/>
                                      </p:stCondLst>
                                      <p:childTnLst>
                                        <p:set>
                                          <p:cBhvr>
                                            <p:cTn id="44" dur="1" fill="hold">
                                              <p:stCondLst>
                                                <p:cond delay="0"/>
                                              </p:stCondLst>
                                            </p:cTn>
                                            <p:tgtEl>
                                              <p:spTgt spid="37"/>
                                            </p:tgtEl>
                                            <p:attrNameLst>
                                              <p:attrName>style.visibility</p:attrName>
                                            </p:attrNameLst>
                                          </p:cBhvr>
                                          <p:to>
                                            <p:strVal val="visible"/>
                                          </p:to>
                                        </p:set>
                                        <p:anim calcmode="lin" valueType="num" p14:bounceEnd="46000">
                                          <p:cBhvr additive="base">
                                            <p:cTn id="45" dur="1000" fill="hold"/>
                                            <p:tgtEl>
                                              <p:spTgt spid="37"/>
                                            </p:tgtEl>
                                            <p:attrNameLst>
                                              <p:attrName>ppt_x</p:attrName>
                                            </p:attrNameLst>
                                          </p:cBhvr>
                                          <p:tavLst>
                                            <p:tav tm="0">
                                              <p:val>
                                                <p:strVal val="1+#ppt_w/2"/>
                                              </p:val>
                                            </p:tav>
                                            <p:tav tm="100000">
                                              <p:val>
                                                <p:strVal val="#ppt_x"/>
                                              </p:val>
                                            </p:tav>
                                          </p:tavLst>
                                        </p:anim>
                                        <p:anim calcmode="lin" valueType="num" p14:bounceEnd="46000">
                                          <p:cBhvr additive="base">
                                            <p:cTn id="46" dur="1000" fill="hold"/>
                                            <p:tgtEl>
                                              <p:spTgt spid="37"/>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14:presetBounceEnd="46000">
                                      <p:stCondLst>
                                        <p:cond delay="1000"/>
                                      </p:stCondLst>
                                      <p:childTnLst>
                                        <p:set>
                                          <p:cBhvr>
                                            <p:cTn id="48" dur="1" fill="hold">
                                              <p:stCondLst>
                                                <p:cond delay="0"/>
                                              </p:stCondLst>
                                            </p:cTn>
                                            <p:tgtEl>
                                              <p:spTgt spid="40"/>
                                            </p:tgtEl>
                                            <p:attrNameLst>
                                              <p:attrName>style.visibility</p:attrName>
                                            </p:attrNameLst>
                                          </p:cBhvr>
                                          <p:to>
                                            <p:strVal val="visible"/>
                                          </p:to>
                                        </p:set>
                                        <p:anim calcmode="lin" valueType="num" p14:bounceEnd="46000">
                                          <p:cBhvr additive="base">
                                            <p:cTn id="49" dur="1000" fill="hold"/>
                                            <p:tgtEl>
                                              <p:spTgt spid="40"/>
                                            </p:tgtEl>
                                            <p:attrNameLst>
                                              <p:attrName>ppt_x</p:attrName>
                                            </p:attrNameLst>
                                          </p:cBhvr>
                                          <p:tavLst>
                                            <p:tav tm="0">
                                              <p:val>
                                                <p:strVal val="1+#ppt_w/2"/>
                                              </p:val>
                                            </p:tav>
                                            <p:tav tm="100000">
                                              <p:val>
                                                <p:strVal val="#ppt_x"/>
                                              </p:val>
                                            </p:tav>
                                          </p:tavLst>
                                        </p:anim>
                                        <p:anim calcmode="lin" valueType="num" p14:bounceEnd="46000">
                                          <p:cBhvr additive="base">
                                            <p:cTn id="50" dur="10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ppt_x"/>
                                              </p:val>
                                            </p:tav>
                                            <p:tav tm="100000">
                                              <p:val>
                                                <p:strVal val="#ppt_x"/>
                                              </p:val>
                                            </p:tav>
                                          </p:tavLst>
                                        </p:anim>
                                        <p:anim calcmode="lin" valueType="num">
                                          <p:cBhvr additive="base">
                                            <p:cTn id="13" dur="10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ppt_x"/>
                                              </p:val>
                                            </p:tav>
                                            <p:tav tm="100000">
                                              <p:val>
                                                <p:strVal val="#ppt_x"/>
                                              </p:val>
                                            </p:tav>
                                          </p:tavLst>
                                        </p:anim>
                                        <p:anim calcmode="lin" valueType="num">
                                          <p:cBhvr additive="base">
                                            <p:cTn id="17" dur="10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50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1000" fill="hold"/>
                                            <p:tgtEl>
                                              <p:spTgt spid="16"/>
                                            </p:tgtEl>
                                            <p:attrNameLst>
                                              <p:attrName>ppt_x</p:attrName>
                                            </p:attrNameLst>
                                          </p:cBhvr>
                                          <p:tavLst>
                                            <p:tav tm="0">
                                              <p:val>
                                                <p:strVal val="#ppt_x"/>
                                              </p:val>
                                            </p:tav>
                                            <p:tav tm="100000">
                                              <p:val>
                                                <p:strVal val="#ppt_x"/>
                                              </p:val>
                                            </p:tav>
                                          </p:tavLst>
                                        </p:anim>
                                        <p:anim calcmode="lin" valueType="num">
                                          <p:cBhvr additive="base">
                                            <p:cTn id="21" dur="1000" fill="hold"/>
                                            <p:tgtEl>
                                              <p:spTgt spid="1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75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1000" fill="hold"/>
                                            <p:tgtEl>
                                              <p:spTgt spid="20"/>
                                            </p:tgtEl>
                                            <p:attrNameLst>
                                              <p:attrName>ppt_x</p:attrName>
                                            </p:attrNameLst>
                                          </p:cBhvr>
                                          <p:tavLst>
                                            <p:tav tm="0">
                                              <p:val>
                                                <p:strVal val="#ppt_x"/>
                                              </p:val>
                                            </p:tav>
                                            <p:tav tm="100000">
                                              <p:val>
                                                <p:strVal val="#ppt_x"/>
                                              </p:val>
                                            </p:tav>
                                          </p:tavLst>
                                        </p:anim>
                                        <p:anim calcmode="lin" valueType="num">
                                          <p:cBhvr additive="base">
                                            <p:cTn id="25" dur="10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100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1000" fill="hold"/>
                                            <p:tgtEl>
                                              <p:spTgt spid="24"/>
                                            </p:tgtEl>
                                            <p:attrNameLst>
                                              <p:attrName>ppt_x</p:attrName>
                                            </p:attrNameLst>
                                          </p:cBhvr>
                                          <p:tavLst>
                                            <p:tav tm="0">
                                              <p:val>
                                                <p:strVal val="#ppt_x"/>
                                              </p:val>
                                            </p:tav>
                                            <p:tav tm="100000">
                                              <p:val>
                                                <p:strVal val="#ppt_x"/>
                                              </p:val>
                                            </p:tav>
                                          </p:tavLst>
                                        </p:anim>
                                        <p:anim calcmode="lin" valueType="num">
                                          <p:cBhvr additive="base">
                                            <p:cTn id="29" dur="1000" fill="hold"/>
                                            <p:tgtEl>
                                              <p:spTgt spid="24"/>
                                            </p:tgtEl>
                                            <p:attrNameLst>
                                              <p:attrName>ppt_y</p:attrName>
                                            </p:attrNameLst>
                                          </p:cBhvr>
                                          <p:tavLst>
                                            <p:tav tm="0">
                                              <p:val>
                                                <p:strVal val="1+#ppt_h/2"/>
                                              </p:val>
                                            </p:tav>
                                            <p:tav tm="100000">
                                              <p:val>
                                                <p:strVal val="#ppt_y"/>
                                              </p:val>
                                            </p:tav>
                                          </p:tavLst>
                                        </p:anim>
                                      </p:childTnLst>
                                    </p:cTn>
                                  </p:par>
                                </p:childTnLst>
                              </p:cTn>
                            </p:par>
                            <p:par>
                              <p:cTn id="30" fill="hold">
                                <p:stCondLst>
                                  <p:cond delay="2750"/>
                                </p:stCondLst>
                                <p:childTnLst>
                                  <p:par>
                                    <p:cTn id="31" presetID="2" presetClass="entr" presetSubtype="4"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1000" fill="hold"/>
                                            <p:tgtEl>
                                              <p:spTgt spid="28"/>
                                            </p:tgtEl>
                                            <p:attrNameLst>
                                              <p:attrName>ppt_x</p:attrName>
                                            </p:attrNameLst>
                                          </p:cBhvr>
                                          <p:tavLst>
                                            <p:tav tm="0">
                                              <p:val>
                                                <p:strVal val="#ppt_x"/>
                                              </p:val>
                                            </p:tav>
                                            <p:tav tm="100000">
                                              <p:val>
                                                <p:strVal val="#ppt_x"/>
                                              </p:val>
                                            </p:tav>
                                          </p:tavLst>
                                        </p:anim>
                                        <p:anim calcmode="lin" valueType="num">
                                          <p:cBhvr additive="base">
                                            <p:cTn id="34" dur="1000" fill="hold"/>
                                            <p:tgtEl>
                                              <p:spTgt spid="28"/>
                                            </p:tgtEl>
                                            <p:attrNameLst>
                                              <p:attrName>ppt_y</p:attrName>
                                            </p:attrNameLst>
                                          </p:cBhvr>
                                          <p:tavLst>
                                            <p:tav tm="0">
                                              <p:val>
                                                <p:strVal val="1+#ppt_h/2"/>
                                              </p:val>
                                            </p:tav>
                                            <p:tav tm="100000">
                                              <p:val>
                                                <p:strVal val="#ppt_y"/>
                                              </p:val>
                                            </p:tav>
                                          </p:tavLst>
                                        </p:anim>
                                      </p:childTnLst>
                                    </p:cTn>
                                  </p:par>
                                  <p:par>
                                    <p:cTn id="35" presetID="2" presetClass="entr" presetSubtype="8" fill="hold"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1000" fill="hold"/>
                                            <p:tgtEl>
                                              <p:spTgt spid="31"/>
                                            </p:tgtEl>
                                            <p:attrNameLst>
                                              <p:attrName>ppt_x</p:attrName>
                                            </p:attrNameLst>
                                          </p:cBhvr>
                                          <p:tavLst>
                                            <p:tav tm="0">
                                              <p:val>
                                                <p:strVal val="0-#ppt_w/2"/>
                                              </p:val>
                                            </p:tav>
                                            <p:tav tm="100000">
                                              <p:val>
                                                <p:strVal val="#ppt_x"/>
                                              </p:val>
                                            </p:tav>
                                          </p:tavLst>
                                        </p:anim>
                                        <p:anim calcmode="lin" valueType="num">
                                          <p:cBhvr additive="base">
                                            <p:cTn id="38" dur="1000" fill="hold"/>
                                            <p:tgtEl>
                                              <p:spTgt spid="31"/>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1000" fill="hold"/>
                                            <p:tgtEl>
                                              <p:spTgt spid="34"/>
                                            </p:tgtEl>
                                            <p:attrNameLst>
                                              <p:attrName>ppt_x</p:attrName>
                                            </p:attrNameLst>
                                          </p:cBhvr>
                                          <p:tavLst>
                                            <p:tav tm="0">
                                              <p:val>
                                                <p:strVal val="1+#ppt_w/2"/>
                                              </p:val>
                                            </p:tav>
                                            <p:tav tm="100000">
                                              <p:val>
                                                <p:strVal val="#ppt_x"/>
                                              </p:val>
                                            </p:tav>
                                          </p:tavLst>
                                        </p:anim>
                                        <p:anim calcmode="lin" valueType="num">
                                          <p:cBhvr additive="base">
                                            <p:cTn id="42" dur="10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75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1000" fill="hold"/>
                                            <p:tgtEl>
                                              <p:spTgt spid="37"/>
                                            </p:tgtEl>
                                            <p:attrNameLst>
                                              <p:attrName>ppt_x</p:attrName>
                                            </p:attrNameLst>
                                          </p:cBhvr>
                                          <p:tavLst>
                                            <p:tav tm="0">
                                              <p:val>
                                                <p:strVal val="1+#ppt_w/2"/>
                                              </p:val>
                                            </p:tav>
                                            <p:tav tm="100000">
                                              <p:val>
                                                <p:strVal val="#ppt_x"/>
                                              </p:val>
                                            </p:tav>
                                          </p:tavLst>
                                        </p:anim>
                                        <p:anim calcmode="lin" valueType="num">
                                          <p:cBhvr additive="base">
                                            <p:cTn id="46" dur="1000" fill="hold"/>
                                            <p:tgtEl>
                                              <p:spTgt spid="37"/>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100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1000" fill="hold"/>
                                            <p:tgtEl>
                                              <p:spTgt spid="40"/>
                                            </p:tgtEl>
                                            <p:attrNameLst>
                                              <p:attrName>ppt_x</p:attrName>
                                            </p:attrNameLst>
                                          </p:cBhvr>
                                          <p:tavLst>
                                            <p:tav tm="0">
                                              <p:val>
                                                <p:strVal val="1+#ppt_w/2"/>
                                              </p:val>
                                            </p:tav>
                                            <p:tav tm="100000">
                                              <p:val>
                                                <p:strVal val="#ppt_x"/>
                                              </p:val>
                                            </p:tav>
                                          </p:tavLst>
                                        </p:anim>
                                        <p:anim calcmode="lin" valueType="num">
                                          <p:cBhvr additive="base">
                                            <p:cTn id="50" dur="10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墨绿色工作总结汇报PPT模板"/>
</p:tagLst>
</file>

<file path=ppt/tags/tag10.xml><?xml version="1.0" encoding="utf-8"?>
<p:tagLst xmlns:a="http://schemas.openxmlformats.org/drawingml/2006/main" xmlns:r="http://schemas.openxmlformats.org/officeDocument/2006/relationships" xmlns:p="http://schemas.openxmlformats.org/presentationml/2006/main">
  <p:tag name="MH" val="20160511165525"/>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511165525"/>
  <p:tag name="MH_LIBRARY" val="GRAPHIC"/>
  <p:tag name="MH_TYPE" val="Text"/>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60511165525"/>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511165525"/>
  <p:tag name="MH_LIBRARY" val="GRAPHIC"/>
  <p:tag name="MH_TYPE" val="Text"/>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511165525"/>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60305172153"/>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305172153"/>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60305172153"/>
  <p:tag name="MH_LIBRARY" val="GRAPHIC"/>
  <p:tag name="MH_TYPE" val="Other"/>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60305172153"/>
  <p:tag name="MH_LIBRARY" val="GRAPHIC"/>
  <p:tag name="MH_TYPE" val="Other"/>
  <p:tag name="MH_ORDER" val="7"/>
</p:tagLst>
</file>

<file path=ppt/tags/tag19.xml><?xml version="1.0" encoding="utf-8"?>
<p:tagLst xmlns:a="http://schemas.openxmlformats.org/drawingml/2006/main" xmlns:r="http://schemas.openxmlformats.org/officeDocument/2006/relationships" xmlns:p="http://schemas.openxmlformats.org/presentationml/2006/main">
  <p:tag name="MH" val="20160305172153"/>
  <p:tag name="MH_LIBRARY" val="GRAPHIC"/>
  <p:tag name="MH_TYPE" val="Other"/>
  <p:tag name="MH_ORDER" val="15"/>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60305172153"/>
  <p:tag name="MH_LIBRARY" val="GRAPHIC"/>
  <p:tag name="MH_TYPE" val="Other"/>
  <p:tag name="MH_ORDER" val="11"/>
</p:tagLst>
</file>

<file path=ppt/tags/tag21.xml><?xml version="1.0" encoding="utf-8"?>
<p:tagLst xmlns:a="http://schemas.openxmlformats.org/drawingml/2006/main" xmlns:r="http://schemas.openxmlformats.org/officeDocument/2006/relationships" xmlns:p="http://schemas.openxmlformats.org/presentationml/2006/main">
  <p:tag name="MH" val="20160305172153"/>
  <p:tag name="MH_LIBRARY" val="GRAPHIC"/>
  <p:tag name="MH_TYPE" val="Other"/>
  <p:tag name="MH_ORDER" val="14"/>
</p:tagLst>
</file>

<file path=ppt/tags/tag22.xml><?xml version="1.0" encoding="utf-8"?>
<p:tagLst xmlns:a="http://schemas.openxmlformats.org/drawingml/2006/main" xmlns:r="http://schemas.openxmlformats.org/officeDocument/2006/relationships" xmlns:p="http://schemas.openxmlformats.org/presentationml/2006/main">
  <p:tag name="MH" val="20160305172153"/>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60305172153"/>
  <p:tag name="MH_LIBRARY" val="GRAPHIC"/>
  <p:tag name="MH_TYPE" val="Other"/>
  <p:tag name="MH_ORDER" val="13"/>
</p:tagLst>
</file>

<file path=ppt/tags/tag24.xml><?xml version="1.0" encoding="utf-8"?>
<p:tagLst xmlns:a="http://schemas.openxmlformats.org/drawingml/2006/main" xmlns:r="http://schemas.openxmlformats.org/officeDocument/2006/relationships" xmlns:p="http://schemas.openxmlformats.org/presentationml/2006/main">
  <p:tag name="MH" val="20160305172153"/>
  <p:tag name="MH_LIBRARY" val="GRAPHIC"/>
  <p:tag name="MH_TYPE" val="Other"/>
  <p:tag name="MH_ORDER" val="9"/>
</p:tagLst>
</file>

<file path=ppt/tags/tag25.xml><?xml version="1.0" encoding="utf-8"?>
<p:tagLst xmlns:a="http://schemas.openxmlformats.org/drawingml/2006/main" xmlns:r="http://schemas.openxmlformats.org/officeDocument/2006/relationships" xmlns:p="http://schemas.openxmlformats.org/presentationml/2006/main">
  <p:tag name="MH" val="20160305172153"/>
  <p:tag name="MH_LIBRARY" val="GRAPHIC"/>
  <p:tag name="MH_TYPE" val="Other"/>
  <p:tag name="MH_ORDER" val="12"/>
</p:tagLst>
</file>

<file path=ppt/tags/tag26.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5"/>
</p:tagLst>
</file>

<file path=ppt/tags/tag28.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8"/>
</p:tagLst>
</file>

<file path=ppt/tags/tag29.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1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12"/>
</p:tagLst>
</file>

<file path=ppt/tags/tag32.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13"/>
</p:tagLst>
</file>

<file path=ppt/tags/tag33.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9"/>
</p:tagLst>
</file>

<file path=ppt/tags/tag34.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10"/>
</p:tagLst>
</file>

<file path=ppt/tags/tag35.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6"/>
</p:tagLst>
</file>

<file path=ppt/tags/tag36.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7"/>
</p:tagLst>
</file>

<file path=ppt/tags/tag37.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60511165525"/>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1165525"/>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511165525"/>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511165525"/>
  <p:tag name="MH_LIBRARY" val="GRAPHIC"/>
  <p:tag name="MH_TYPE" val="SubTitle"/>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511165525"/>
  <p:tag name="MH_LIBRARY" val="GRAPHIC"/>
  <p:tag name="MH_TYPE" val="Text"/>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思源黑体">
      <a:majorFont>
        <a:latin typeface="Century Gothic"/>
        <a:ea typeface="思源黑体 CN Medium"/>
        <a:cs typeface=""/>
      </a:majorFont>
      <a:minorFont>
        <a:latin typeface="Century Gothic"/>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TotalTime>
  <Words>2827</Words>
  <Application>Microsoft Office PowerPoint</Application>
  <PresentationFormat>宽屏</PresentationFormat>
  <Paragraphs>289</Paragraphs>
  <Slides>34</Slides>
  <Notes>34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Gill Sans</vt:lpstr>
      <vt:lpstr>Open Sans Light</vt:lpstr>
      <vt:lpstr>思源黑体 CN Bold</vt:lpstr>
      <vt:lpstr>思源黑体 CN Normal</vt:lpstr>
      <vt:lpstr>宋体</vt:lpstr>
      <vt:lpstr>Arial</vt:lpstr>
      <vt:lpstr>Calibri</vt:lpstr>
      <vt:lpstr>Century Gothic</vt:lpstr>
      <vt:lpstr>Segoe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墨绿色工作总结汇报PPT模板</dc:title>
  <dc:creator>.</dc:creator>
  <cp:lastModifiedBy>Administrator</cp:lastModifiedBy>
  <cp:revision>65</cp:revision>
  <dcterms:created xsi:type="dcterms:W3CDTF">2016-12-29T17:17:06Z</dcterms:created>
  <dcterms:modified xsi:type="dcterms:W3CDTF">2019-06-20T13:12:55Z</dcterms:modified>
</cp:coreProperties>
</file>